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0" r:id="rId4"/>
    <p:sldId id="267" r:id="rId5"/>
    <p:sldId id="262" r:id="rId6"/>
    <p:sldId id="270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E83FD-1CB0-40C3-9092-DBFE4D595EA4}" v="272" dt="2022-11-29T20:03:28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Wehner" userId="8e11b70ebb79ab58" providerId="LiveId" clId="{2D2E83FD-1CB0-40C3-9092-DBFE4D595EA4}"/>
    <pc:docChg chg="undo custSel addSld delSld modSld">
      <pc:chgData name="Tim Wehner" userId="8e11b70ebb79ab58" providerId="LiveId" clId="{2D2E83FD-1CB0-40C3-9092-DBFE4D595EA4}" dt="2022-11-29T20:03:28.388" v="670" actId="20577"/>
      <pc:docMkLst>
        <pc:docMk/>
      </pc:docMkLst>
      <pc:sldChg chg="modSp mod">
        <pc:chgData name="Tim Wehner" userId="8e11b70ebb79ab58" providerId="LiveId" clId="{2D2E83FD-1CB0-40C3-9092-DBFE4D595EA4}" dt="2022-11-29T20:01:50.614" v="590" actId="20577"/>
        <pc:sldMkLst>
          <pc:docMk/>
          <pc:sldMk cId="1575767925" sldId="262"/>
        </pc:sldMkLst>
        <pc:spChg chg="mod">
          <ac:chgData name="Tim Wehner" userId="8e11b70ebb79ab58" providerId="LiveId" clId="{2D2E83FD-1CB0-40C3-9092-DBFE4D595EA4}" dt="2022-11-20T23:11:29.071" v="477" actId="20577"/>
          <ac:spMkLst>
            <pc:docMk/>
            <pc:sldMk cId="1575767925" sldId="262"/>
            <ac:spMk id="2" creationId="{DADBE2EF-1060-4C2F-BFC9-AC984BB4F245}"/>
          </ac:spMkLst>
        </pc:spChg>
        <pc:graphicFrameChg chg="mod">
          <ac:chgData name="Tim Wehner" userId="8e11b70ebb79ab58" providerId="LiveId" clId="{2D2E83FD-1CB0-40C3-9092-DBFE4D595EA4}" dt="2022-11-29T20:01:50.614" v="590" actId="20577"/>
          <ac:graphicFrameMkLst>
            <pc:docMk/>
            <pc:sldMk cId="1575767925" sldId="262"/>
            <ac:graphicFrameMk id="5" creationId="{6DC37C46-C399-403F-951E-948AE53C8400}"/>
          </ac:graphicFrameMkLst>
        </pc:graphicFrameChg>
      </pc:sldChg>
      <pc:sldChg chg="modSp mod">
        <pc:chgData name="Tim Wehner" userId="8e11b70ebb79ab58" providerId="LiveId" clId="{2D2E83FD-1CB0-40C3-9092-DBFE4D595EA4}" dt="2022-11-29T20:03:28.388" v="670" actId="20577"/>
        <pc:sldMkLst>
          <pc:docMk/>
          <pc:sldMk cId="986920403" sldId="264"/>
        </pc:sldMkLst>
        <pc:spChg chg="mod">
          <ac:chgData name="Tim Wehner" userId="8e11b70ebb79ab58" providerId="LiveId" clId="{2D2E83FD-1CB0-40C3-9092-DBFE4D595EA4}" dt="2022-11-29T19:58:19.600" v="574" actId="20577"/>
          <ac:spMkLst>
            <pc:docMk/>
            <pc:sldMk cId="986920403" sldId="264"/>
            <ac:spMk id="2" creationId="{B02D3FD3-CC47-4B58-A6E1-B61C1474229A}"/>
          </ac:spMkLst>
        </pc:spChg>
        <pc:graphicFrameChg chg="mod">
          <ac:chgData name="Tim Wehner" userId="8e11b70ebb79ab58" providerId="LiveId" clId="{2D2E83FD-1CB0-40C3-9092-DBFE4D595EA4}" dt="2022-11-29T20:03:28.388" v="670" actId="20577"/>
          <ac:graphicFrameMkLst>
            <pc:docMk/>
            <pc:sldMk cId="986920403" sldId="264"/>
            <ac:graphicFrameMk id="5" creationId="{AF61D2A0-3898-4D37-AFCA-99DD816ADF48}"/>
          </ac:graphicFrameMkLst>
        </pc:graphicFrameChg>
      </pc:sldChg>
      <pc:sldChg chg="modSp">
        <pc:chgData name="Tim Wehner" userId="8e11b70ebb79ab58" providerId="LiveId" clId="{2D2E83FD-1CB0-40C3-9092-DBFE4D595EA4}" dt="2022-11-20T13:08:17.955" v="328" actId="20577"/>
        <pc:sldMkLst>
          <pc:docMk/>
          <pc:sldMk cId="3631917248" sldId="270"/>
        </pc:sldMkLst>
        <pc:graphicFrameChg chg="mod">
          <ac:chgData name="Tim Wehner" userId="8e11b70ebb79ab58" providerId="LiveId" clId="{2D2E83FD-1CB0-40C3-9092-DBFE4D595EA4}" dt="2022-11-20T13:08:17.955" v="328" actId="20577"/>
          <ac:graphicFrameMkLst>
            <pc:docMk/>
            <pc:sldMk cId="3631917248" sldId="270"/>
            <ac:graphicFrameMk id="5" creationId="{9D03B45F-081E-2D1B-DC34-6440BA59D326}"/>
          </ac:graphicFrameMkLst>
        </pc:graphicFrameChg>
      </pc:sldChg>
      <pc:sldChg chg="addSp delSp modSp new add del mod setBg setClrOvrMap">
        <pc:chgData name="Tim Wehner" userId="8e11b70ebb79ab58" providerId="LiveId" clId="{2D2E83FD-1CB0-40C3-9092-DBFE4D595EA4}" dt="2022-11-23T13:59:59.256" v="566" actId="26606"/>
        <pc:sldMkLst>
          <pc:docMk/>
          <pc:sldMk cId="2357338197" sldId="271"/>
        </pc:sldMkLst>
        <pc:spChg chg="add del">
          <ac:chgData name="Tim Wehner" userId="8e11b70ebb79ab58" providerId="LiveId" clId="{2D2E83FD-1CB0-40C3-9092-DBFE4D595EA4}" dt="2022-11-20T13:04:00.504" v="6" actId="26606"/>
          <ac:spMkLst>
            <pc:docMk/>
            <pc:sldMk cId="2357338197" sldId="271"/>
            <ac:spMk id="2" creationId="{EE425765-AD91-BED5-7821-93303EE2238B}"/>
          </ac:spMkLst>
        </pc:spChg>
        <pc:spChg chg="del">
          <ac:chgData name="Tim Wehner" userId="8e11b70ebb79ab58" providerId="LiveId" clId="{2D2E83FD-1CB0-40C3-9092-DBFE4D595EA4}" dt="2022-11-20T13:03:51.989" v="1" actId="931"/>
          <ac:spMkLst>
            <pc:docMk/>
            <pc:sldMk cId="2357338197" sldId="271"/>
            <ac:spMk id="3" creationId="{EAC9FAB5-1520-123C-779C-3981ECB64C50}"/>
          </ac:spMkLst>
        </pc:spChg>
        <pc:spChg chg="add mod">
          <ac:chgData name="Tim Wehner" userId="8e11b70ebb79ab58" providerId="LiveId" clId="{2D2E83FD-1CB0-40C3-9092-DBFE4D595EA4}" dt="2022-11-23T13:59:59.256" v="566" actId="26606"/>
          <ac:spMkLst>
            <pc:docMk/>
            <pc:sldMk cId="2357338197" sldId="271"/>
            <ac:spMk id="9" creationId="{50EF5252-8CD7-EAB4-4D1D-CB73EA6B5CA3}"/>
          </ac:spMkLst>
        </pc:spChg>
        <pc:spChg chg="add del">
          <ac:chgData name="Tim Wehner" userId="8e11b70ebb79ab58" providerId="LiveId" clId="{2D2E83FD-1CB0-40C3-9092-DBFE4D595EA4}" dt="2022-11-20T13:04:00.504" v="5" actId="26606"/>
          <ac:spMkLst>
            <pc:docMk/>
            <pc:sldMk cId="2357338197" sldId="271"/>
            <ac:spMk id="10" creationId="{42A4FC2C-047E-45A5-965D-8E1E3BF09BC6}"/>
          </ac:spMkLst>
        </pc:spChg>
        <pc:spChg chg="add del">
          <ac:chgData name="Tim Wehner" userId="8e11b70ebb79ab58" providerId="LiveId" clId="{2D2E83FD-1CB0-40C3-9092-DBFE4D595EA4}" dt="2022-11-23T13:59:59.256" v="566" actId="26606"/>
          <ac:spMkLst>
            <pc:docMk/>
            <pc:sldMk cId="2357338197" sldId="271"/>
            <ac:spMk id="12" creationId="{A2679492-7988-4050-9056-542444452411}"/>
          </ac:spMkLst>
        </pc:spChg>
        <pc:spChg chg="add mod ord">
          <ac:chgData name="Tim Wehner" userId="8e11b70ebb79ab58" providerId="LiveId" clId="{2D2E83FD-1CB0-40C3-9092-DBFE4D595EA4}" dt="2022-11-23T13:59:59.256" v="566" actId="26606"/>
          <ac:spMkLst>
            <pc:docMk/>
            <pc:sldMk cId="2357338197" sldId="271"/>
            <ac:spMk id="13" creationId="{EE425765-AD91-BED5-7821-93303EE2238B}"/>
          </ac:spMkLst>
        </pc:spChg>
        <pc:spChg chg="add del">
          <ac:chgData name="Tim Wehner" userId="8e11b70ebb79ab58" providerId="LiveId" clId="{2D2E83FD-1CB0-40C3-9092-DBFE4D595EA4}" dt="2022-11-23T13:59:59.256" v="566" actId="26606"/>
          <ac:spMkLst>
            <pc:docMk/>
            <pc:sldMk cId="2357338197" sldId="271"/>
            <ac:spMk id="14" creationId="{B091B163-7D61-4891-ABCF-5C13D9C418D0}"/>
          </ac:spMkLst>
        </pc:spChg>
        <pc:spChg chg="add del">
          <ac:chgData name="Tim Wehner" userId="8e11b70ebb79ab58" providerId="LiveId" clId="{2D2E83FD-1CB0-40C3-9092-DBFE4D595EA4}" dt="2022-11-23T13:59:28.363" v="559" actId="26606"/>
          <ac:spMkLst>
            <pc:docMk/>
            <pc:sldMk cId="2357338197" sldId="271"/>
            <ac:spMk id="21" creationId="{21A75659-5A6F-4F77-9679-678A00B9D8DC}"/>
          </ac:spMkLst>
        </pc:spChg>
        <pc:spChg chg="add del">
          <ac:chgData name="Tim Wehner" userId="8e11b70ebb79ab58" providerId="LiveId" clId="{2D2E83FD-1CB0-40C3-9092-DBFE4D595EA4}" dt="2022-11-23T13:59:28.363" v="559" actId="26606"/>
          <ac:spMkLst>
            <pc:docMk/>
            <pc:sldMk cId="2357338197" sldId="271"/>
            <ac:spMk id="23" creationId="{E30A3A45-140E-431E-AED0-07EF836310B3}"/>
          </ac:spMkLst>
        </pc:spChg>
        <pc:spChg chg="add del">
          <ac:chgData name="Tim Wehner" userId="8e11b70ebb79ab58" providerId="LiveId" clId="{2D2E83FD-1CB0-40C3-9092-DBFE4D595EA4}" dt="2022-11-23T13:59:28.363" v="559" actId="26606"/>
          <ac:spMkLst>
            <pc:docMk/>
            <pc:sldMk cId="2357338197" sldId="271"/>
            <ac:spMk id="25" creationId="{55D4142C-5077-457F-A6AD-3FECFDB39685}"/>
          </ac:spMkLst>
        </pc:spChg>
        <pc:spChg chg="add del">
          <ac:chgData name="Tim Wehner" userId="8e11b70ebb79ab58" providerId="LiveId" clId="{2D2E83FD-1CB0-40C3-9092-DBFE4D595EA4}" dt="2022-11-23T13:59:28.363" v="559" actId="26606"/>
          <ac:spMkLst>
            <pc:docMk/>
            <pc:sldMk cId="2357338197" sldId="271"/>
            <ac:spMk id="27" creationId="{7A5F0580-5EE9-419F-96EE-B6529EF6E7D0}"/>
          </ac:spMkLst>
        </pc:spChg>
        <pc:spChg chg="add del">
          <ac:chgData name="Tim Wehner" userId="8e11b70ebb79ab58" providerId="LiveId" clId="{2D2E83FD-1CB0-40C3-9092-DBFE4D595EA4}" dt="2022-11-23T13:59:46.326" v="561" actId="26606"/>
          <ac:spMkLst>
            <pc:docMk/>
            <pc:sldMk cId="2357338197" sldId="271"/>
            <ac:spMk id="29" creationId="{9B76D444-2756-434F-AE61-96D69830C13E}"/>
          </ac:spMkLst>
        </pc:spChg>
        <pc:spChg chg="add del">
          <ac:chgData name="Tim Wehner" userId="8e11b70ebb79ab58" providerId="LiveId" clId="{2D2E83FD-1CB0-40C3-9092-DBFE4D595EA4}" dt="2022-11-23T13:59:46.326" v="561" actId="26606"/>
          <ac:spMkLst>
            <pc:docMk/>
            <pc:sldMk cId="2357338197" sldId="271"/>
            <ac:spMk id="30" creationId="{29A9EE12-EF77-4DB4-84E4-043DE7235244}"/>
          </ac:spMkLst>
        </pc:spChg>
        <pc:spChg chg="add del">
          <ac:chgData name="Tim Wehner" userId="8e11b70ebb79ab58" providerId="LiveId" clId="{2D2E83FD-1CB0-40C3-9092-DBFE4D595EA4}" dt="2022-11-23T13:59:54.093" v="563" actId="26606"/>
          <ac:spMkLst>
            <pc:docMk/>
            <pc:sldMk cId="2357338197" sldId="271"/>
            <ac:spMk id="32" creationId="{E862BE82-D00D-42C1-BF16-93AA37870C32}"/>
          </ac:spMkLst>
        </pc:spChg>
        <pc:spChg chg="add del">
          <ac:chgData name="Tim Wehner" userId="8e11b70ebb79ab58" providerId="LiveId" clId="{2D2E83FD-1CB0-40C3-9092-DBFE4D595EA4}" dt="2022-11-23T13:59:54.093" v="563" actId="26606"/>
          <ac:spMkLst>
            <pc:docMk/>
            <pc:sldMk cId="2357338197" sldId="271"/>
            <ac:spMk id="33" creationId="{F6D92C2D-1D3D-4974-918C-06579FB354A9}"/>
          </ac:spMkLst>
        </pc:spChg>
        <pc:spChg chg="add del">
          <ac:chgData name="Tim Wehner" userId="8e11b70ebb79ab58" providerId="LiveId" clId="{2D2E83FD-1CB0-40C3-9092-DBFE4D595EA4}" dt="2022-11-23T13:59:59.256" v="565" actId="26606"/>
          <ac:spMkLst>
            <pc:docMk/>
            <pc:sldMk cId="2357338197" sldId="271"/>
            <ac:spMk id="35" creationId="{04812C46-200A-4DEB-A05E-3ED6C68C2387}"/>
          </ac:spMkLst>
        </pc:spChg>
        <pc:spChg chg="add del">
          <ac:chgData name="Tim Wehner" userId="8e11b70ebb79ab58" providerId="LiveId" clId="{2D2E83FD-1CB0-40C3-9092-DBFE4D595EA4}" dt="2022-11-23T13:59:59.256" v="565" actId="26606"/>
          <ac:spMkLst>
            <pc:docMk/>
            <pc:sldMk cId="2357338197" sldId="271"/>
            <ac:spMk id="36" creationId="{D1EA859B-E555-4109-94F3-6700E046E008}"/>
          </ac:spMkLst>
        </pc:spChg>
        <pc:spChg chg="add">
          <ac:chgData name="Tim Wehner" userId="8e11b70ebb79ab58" providerId="LiveId" clId="{2D2E83FD-1CB0-40C3-9092-DBFE4D595EA4}" dt="2022-11-23T13:59:59.256" v="566" actId="26606"/>
          <ac:spMkLst>
            <pc:docMk/>
            <pc:sldMk cId="2357338197" sldId="271"/>
            <ac:spMk id="38" creationId="{9B76D444-2756-434F-AE61-96D69830C13E}"/>
          </ac:spMkLst>
        </pc:spChg>
        <pc:spChg chg="add">
          <ac:chgData name="Tim Wehner" userId="8e11b70ebb79ab58" providerId="LiveId" clId="{2D2E83FD-1CB0-40C3-9092-DBFE4D595EA4}" dt="2022-11-23T13:59:59.256" v="566" actId="26606"/>
          <ac:spMkLst>
            <pc:docMk/>
            <pc:sldMk cId="2357338197" sldId="271"/>
            <ac:spMk id="39" creationId="{29A9EE12-EF77-4DB4-84E4-043DE7235244}"/>
          </ac:spMkLst>
        </pc:spChg>
        <pc:picChg chg="add del mod">
          <ac:chgData name="Tim Wehner" userId="8e11b70ebb79ab58" providerId="LiveId" clId="{2D2E83FD-1CB0-40C3-9092-DBFE4D595EA4}" dt="2022-11-23T13:54:32.679" v="484" actId="931"/>
          <ac:picMkLst>
            <pc:docMk/>
            <pc:sldMk cId="2357338197" sldId="271"/>
            <ac:picMk id="3" creationId="{0D0C1F04-2285-193A-9FBD-85CFD28F8C45}"/>
          </ac:picMkLst>
        </pc:picChg>
        <pc:picChg chg="add mod ord">
          <ac:chgData name="Tim Wehner" userId="8e11b70ebb79ab58" providerId="LiveId" clId="{2D2E83FD-1CB0-40C3-9092-DBFE4D595EA4}" dt="2022-11-23T13:59:59.256" v="566" actId="26606"/>
          <ac:picMkLst>
            <pc:docMk/>
            <pc:sldMk cId="2357338197" sldId="271"/>
            <ac:picMk id="5" creationId="{4E785F65-0A18-AA4D-A355-B4AA539A1A7E}"/>
          </ac:picMkLst>
        </pc:picChg>
        <pc:cxnChg chg="add del">
          <ac:chgData name="Tim Wehner" userId="8e11b70ebb79ab58" providerId="LiveId" clId="{2D2E83FD-1CB0-40C3-9092-DBFE4D595EA4}" dt="2022-11-23T13:59:59.256" v="566" actId="26606"/>
          <ac:cxnSpMkLst>
            <pc:docMk/>
            <pc:sldMk cId="2357338197" sldId="271"/>
            <ac:cxnSpMk id="16" creationId="{C49DA8F6-BCC1-4447-B54C-57856834B94B}"/>
          </ac:cxnSpMkLst>
        </pc:cxnChg>
      </pc:sldChg>
      <pc:sldChg chg="addSp delSp modSp new mod setBg addAnim setClrOvrMap">
        <pc:chgData name="Tim Wehner" userId="8e11b70ebb79ab58" providerId="LiveId" clId="{2D2E83FD-1CB0-40C3-9092-DBFE4D595EA4}" dt="2022-11-23T13:58:34.947" v="557" actId="26606"/>
        <pc:sldMkLst>
          <pc:docMk/>
          <pc:sldMk cId="2528242749" sldId="272"/>
        </pc:sldMkLst>
        <pc:spChg chg="mod ord">
          <ac:chgData name="Tim Wehner" userId="8e11b70ebb79ab58" providerId="LiveId" clId="{2D2E83FD-1CB0-40C3-9092-DBFE4D595EA4}" dt="2022-11-23T13:58:34.947" v="557" actId="26606"/>
          <ac:spMkLst>
            <pc:docMk/>
            <pc:sldMk cId="2528242749" sldId="272"/>
            <ac:spMk id="2" creationId="{57EBB990-B2A9-3C94-22CE-E6C4922484B4}"/>
          </ac:spMkLst>
        </pc:spChg>
        <pc:spChg chg="del">
          <ac:chgData name="Tim Wehner" userId="8e11b70ebb79ab58" providerId="LiveId" clId="{2D2E83FD-1CB0-40C3-9092-DBFE4D595EA4}" dt="2022-11-23T13:57:02.296" v="486" actId="931"/>
          <ac:spMkLst>
            <pc:docMk/>
            <pc:sldMk cId="2528242749" sldId="272"/>
            <ac:spMk id="3" creationId="{1D585E51-8943-A9DD-C3F8-E914AB597FC7}"/>
          </ac:spMkLst>
        </pc:spChg>
        <pc:spChg chg="mod">
          <ac:chgData name="Tim Wehner" userId="8e11b70ebb79ab58" providerId="LiveId" clId="{2D2E83FD-1CB0-40C3-9092-DBFE4D595EA4}" dt="2022-11-23T13:58:34.947" v="557" actId="26606"/>
          <ac:spMkLst>
            <pc:docMk/>
            <pc:sldMk cId="2528242749" sldId="272"/>
            <ac:spMk id="4" creationId="{B2C4874C-78B3-48CD-9016-2731CC4A1BC0}"/>
          </ac:spMkLst>
        </pc:spChg>
        <pc:spChg chg="add del">
          <ac:chgData name="Tim Wehner" userId="8e11b70ebb79ab58" providerId="LiveId" clId="{2D2E83FD-1CB0-40C3-9092-DBFE4D595EA4}" dt="2022-11-23T13:58:34.947" v="557" actId="26606"/>
          <ac:spMkLst>
            <pc:docMk/>
            <pc:sldMk cId="2528242749" sldId="272"/>
            <ac:spMk id="11" creationId="{5A59F003-E00A-43F9-91DC-CC54E3B87466}"/>
          </ac:spMkLst>
        </pc:spChg>
        <pc:spChg chg="add del">
          <ac:chgData name="Tim Wehner" userId="8e11b70ebb79ab58" providerId="LiveId" clId="{2D2E83FD-1CB0-40C3-9092-DBFE4D595EA4}" dt="2022-11-23T13:58:34.947" v="557" actId="26606"/>
          <ac:spMkLst>
            <pc:docMk/>
            <pc:sldMk cId="2528242749" sldId="272"/>
            <ac:spMk id="13" creationId="{D74A4382-E3AD-430A-9A1F-DFA3E0E77A7D}"/>
          </ac:spMkLst>
        </pc:spChg>
        <pc:spChg chg="add del">
          <ac:chgData name="Tim Wehner" userId="8e11b70ebb79ab58" providerId="LiveId" clId="{2D2E83FD-1CB0-40C3-9092-DBFE4D595EA4}" dt="2022-11-23T13:58:34.947" v="557" actId="26606"/>
          <ac:spMkLst>
            <pc:docMk/>
            <pc:sldMk cId="2528242749" sldId="272"/>
            <ac:spMk id="15" creationId="{79F40191-0F44-4FD1-82CC-ACB507C14BE6}"/>
          </ac:spMkLst>
        </pc:spChg>
        <pc:spChg chg="add">
          <ac:chgData name="Tim Wehner" userId="8e11b70ebb79ab58" providerId="LiveId" clId="{2D2E83FD-1CB0-40C3-9092-DBFE4D595EA4}" dt="2022-11-23T13:58:34.947" v="557" actId="26606"/>
          <ac:spMkLst>
            <pc:docMk/>
            <pc:sldMk cId="2528242749" sldId="272"/>
            <ac:spMk id="20" creationId="{E49CC64F-7275-4E33-961B-0C5CDC439875}"/>
          </ac:spMkLst>
        </pc:spChg>
        <pc:picChg chg="add mod ord">
          <ac:chgData name="Tim Wehner" userId="8e11b70ebb79ab58" providerId="LiveId" clId="{2D2E83FD-1CB0-40C3-9092-DBFE4D595EA4}" dt="2022-11-23T13:58:34.947" v="557" actId="26606"/>
          <ac:picMkLst>
            <pc:docMk/>
            <pc:sldMk cId="2528242749" sldId="272"/>
            <ac:picMk id="6" creationId="{EC36D33E-D302-875B-4114-434A31B1323A}"/>
          </ac:picMkLst>
        </pc:picChg>
      </pc:sldChg>
      <pc:sldChg chg="new del">
        <pc:chgData name="Tim Wehner" userId="8e11b70ebb79ab58" providerId="LiveId" clId="{2D2E83FD-1CB0-40C3-9092-DBFE4D595EA4}" dt="2022-11-20T13:05:10.002" v="8" actId="2696"/>
        <pc:sldMkLst>
          <pc:docMk/>
          <pc:sldMk cId="3452974919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DA754-129F-4E94-9554-D66A9A3474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52DFCA-D4EB-4D98-B1A9-F2CDD40B47AF}">
      <dgm:prSet/>
      <dgm:spPr/>
      <dgm:t>
        <a:bodyPr/>
        <a:lstStyle/>
        <a:p>
          <a:r>
            <a:rPr lang="en-US" dirty="0"/>
            <a:t>Project Description:  6 kms lit trails, including para loop, Frank Symonds, Two Towers, </a:t>
          </a:r>
          <a:r>
            <a:rPr lang="en-US" dirty="0" err="1"/>
            <a:t>Matoos</a:t>
          </a:r>
          <a:r>
            <a:rPr lang="en-US" dirty="0"/>
            <a:t>, and Jackrabbit </a:t>
          </a:r>
        </a:p>
      </dgm:t>
    </dgm:pt>
    <dgm:pt modelId="{62463F5D-D2E4-4E6D-BE38-04C9BEC7B155}" type="parTrans" cxnId="{9CA3F0BA-69EC-45A8-AD8E-AF232A241B1D}">
      <dgm:prSet/>
      <dgm:spPr/>
      <dgm:t>
        <a:bodyPr/>
        <a:lstStyle/>
        <a:p>
          <a:endParaRPr lang="en-US"/>
        </a:p>
      </dgm:t>
    </dgm:pt>
    <dgm:pt modelId="{7D66D0D1-98AA-43F1-AE1E-B723D245429F}" type="sibTrans" cxnId="{9CA3F0BA-69EC-45A8-AD8E-AF232A241B1D}">
      <dgm:prSet/>
      <dgm:spPr/>
      <dgm:t>
        <a:bodyPr/>
        <a:lstStyle/>
        <a:p>
          <a:endParaRPr lang="en-US"/>
        </a:p>
      </dgm:t>
    </dgm:pt>
    <dgm:pt modelId="{ECA56A59-2B47-42A4-9264-B8C9C3E69230}">
      <dgm:prSet/>
      <dgm:spPr/>
      <dgm:t>
        <a:bodyPr/>
        <a:lstStyle/>
        <a:p>
          <a:r>
            <a:rPr lang="en-US" dirty="0"/>
            <a:t>Phase 1 </a:t>
          </a:r>
          <a:r>
            <a:rPr lang="en-US" dirty="0" err="1"/>
            <a:t>FedNor</a:t>
          </a:r>
          <a:r>
            <a:rPr lang="en-US" dirty="0"/>
            <a:t> $500,000 approval June 2022</a:t>
          </a:r>
        </a:p>
      </dgm:t>
    </dgm:pt>
    <dgm:pt modelId="{EC040584-6978-4CCD-88D8-E755E33A1E3C}" type="parTrans" cxnId="{A53F818F-8F2E-417A-B944-2A429B497CA5}">
      <dgm:prSet/>
      <dgm:spPr/>
      <dgm:t>
        <a:bodyPr/>
        <a:lstStyle/>
        <a:p>
          <a:endParaRPr lang="en-CA"/>
        </a:p>
      </dgm:t>
    </dgm:pt>
    <dgm:pt modelId="{D993D1C9-CAFA-48B6-85BE-DFBCADB39C8F}" type="sibTrans" cxnId="{A53F818F-8F2E-417A-B944-2A429B497CA5}">
      <dgm:prSet/>
      <dgm:spPr/>
      <dgm:t>
        <a:bodyPr/>
        <a:lstStyle/>
        <a:p>
          <a:endParaRPr lang="en-CA"/>
        </a:p>
      </dgm:t>
    </dgm:pt>
    <dgm:pt modelId="{57FB47DC-84B6-4CA3-A42D-30743FB48CE8}">
      <dgm:prSet/>
      <dgm:spPr/>
      <dgm:t>
        <a:bodyPr/>
        <a:lstStyle/>
        <a:p>
          <a:r>
            <a:rPr lang="en-US" dirty="0"/>
            <a:t>Phase 2 NOHFC $490,000 approval August 2022</a:t>
          </a:r>
        </a:p>
      </dgm:t>
    </dgm:pt>
    <dgm:pt modelId="{D26878A7-02BD-4DD0-9CF7-510663E31DF5}" type="parTrans" cxnId="{275A8EFD-D9C9-4FE9-9725-9E11E2F7C025}">
      <dgm:prSet/>
      <dgm:spPr/>
      <dgm:t>
        <a:bodyPr/>
        <a:lstStyle/>
        <a:p>
          <a:endParaRPr lang="en-CA"/>
        </a:p>
      </dgm:t>
    </dgm:pt>
    <dgm:pt modelId="{34D6E44C-D2BC-4E09-90BA-9A48A66B76B8}" type="sibTrans" cxnId="{275A8EFD-D9C9-4FE9-9725-9E11E2F7C025}">
      <dgm:prSet/>
      <dgm:spPr/>
      <dgm:t>
        <a:bodyPr/>
        <a:lstStyle/>
        <a:p>
          <a:endParaRPr lang="en-CA"/>
        </a:p>
      </dgm:t>
    </dgm:pt>
    <dgm:pt modelId="{BE0F4BA9-336B-4BAF-80F3-897CAA396949}" type="pres">
      <dgm:prSet presAssocID="{485DA754-129F-4E94-9554-D66A9A34745B}" presName="linear" presStyleCnt="0">
        <dgm:presLayoutVars>
          <dgm:animLvl val="lvl"/>
          <dgm:resizeHandles val="exact"/>
        </dgm:presLayoutVars>
      </dgm:prSet>
      <dgm:spPr/>
    </dgm:pt>
    <dgm:pt modelId="{7E8FD9E7-9FD6-438F-A039-37E2CC551A3D}" type="pres">
      <dgm:prSet presAssocID="{C052DFCA-D4EB-4D98-B1A9-F2CDD40B47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B6006E-BEF6-4BAD-B6E7-C559FF60C468}" type="pres">
      <dgm:prSet presAssocID="{7D66D0D1-98AA-43F1-AE1E-B723D245429F}" presName="spacer" presStyleCnt="0"/>
      <dgm:spPr/>
    </dgm:pt>
    <dgm:pt modelId="{0D64C3C3-F759-4A83-8556-DBA32DAFB123}" type="pres">
      <dgm:prSet presAssocID="{ECA56A59-2B47-42A4-9264-B8C9C3E692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5AA4C9-030D-4DF3-921F-1756298CC610}" type="pres">
      <dgm:prSet presAssocID="{D993D1C9-CAFA-48B6-85BE-DFBCADB39C8F}" presName="spacer" presStyleCnt="0"/>
      <dgm:spPr/>
    </dgm:pt>
    <dgm:pt modelId="{8FB53A5B-5835-4767-8863-AADEB58A5B59}" type="pres">
      <dgm:prSet presAssocID="{57FB47DC-84B6-4CA3-A42D-30743FB48C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3E4D27-F548-4823-8EE2-CC3464BA06A1}" type="presOf" srcId="{485DA754-129F-4E94-9554-D66A9A34745B}" destId="{BE0F4BA9-336B-4BAF-80F3-897CAA396949}" srcOrd="0" destOrd="0" presId="urn:microsoft.com/office/officeart/2005/8/layout/vList2"/>
    <dgm:cxn modelId="{AA9B0B7C-B854-4FFE-B1FD-973614E7F006}" type="presOf" srcId="{ECA56A59-2B47-42A4-9264-B8C9C3E69230}" destId="{0D64C3C3-F759-4A83-8556-DBA32DAFB123}" srcOrd="0" destOrd="0" presId="urn:microsoft.com/office/officeart/2005/8/layout/vList2"/>
    <dgm:cxn modelId="{A53F818F-8F2E-417A-B944-2A429B497CA5}" srcId="{485DA754-129F-4E94-9554-D66A9A34745B}" destId="{ECA56A59-2B47-42A4-9264-B8C9C3E69230}" srcOrd="1" destOrd="0" parTransId="{EC040584-6978-4CCD-88D8-E755E33A1E3C}" sibTransId="{D993D1C9-CAFA-48B6-85BE-DFBCADB39C8F}"/>
    <dgm:cxn modelId="{9CA3F0BA-69EC-45A8-AD8E-AF232A241B1D}" srcId="{485DA754-129F-4E94-9554-D66A9A34745B}" destId="{C052DFCA-D4EB-4D98-B1A9-F2CDD40B47AF}" srcOrd="0" destOrd="0" parTransId="{62463F5D-D2E4-4E6D-BE38-04C9BEC7B155}" sibTransId="{7D66D0D1-98AA-43F1-AE1E-B723D245429F}"/>
    <dgm:cxn modelId="{799A01DA-30AB-42C9-85DB-6B1D13D481E0}" type="presOf" srcId="{C052DFCA-D4EB-4D98-B1A9-F2CDD40B47AF}" destId="{7E8FD9E7-9FD6-438F-A039-37E2CC551A3D}" srcOrd="0" destOrd="0" presId="urn:microsoft.com/office/officeart/2005/8/layout/vList2"/>
    <dgm:cxn modelId="{1C9E9DDE-3B6C-425B-AACA-04BF45607F46}" type="presOf" srcId="{57FB47DC-84B6-4CA3-A42D-30743FB48CE8}" destId="{8FB53A5B-5835-4767-8863-AADEB58A5B59}" srcOrd="0" destOrd="0" presId="urn:microsoft.com/office/officeart/2005/8/layout/vList2"/>
    <dgm:cxn modelId="{275A8EFD-D9C9-4FE9-9725-9E11E2F7C025}" srcId="{485DA754-129F-4E94-9554-D66A9A34745B}" destId="{57FB47DC-84B6-4CA3-A42D-30743FB48CE8}" srcOrd="2" destOrd="0" parTransId="{D26878A7-02BD-4DD0-9CF7-510663E31DF5}" sibTransId="{34D6E44C-D2BC-4E09-90BA-9A48A66B76B8}"/>
    <dgm:cxn modelId="{7EB2FF64-68F4-4252-9526-23A3B1626D23}" type="presParOf" srcId="{BE0F4BA9-336B-4BAF-80F3-897CAA396949}" destId="{7E8FD9E7-9FD6-438F-A039-37E2CC551A3D}" srcOrd="0" destOrd="0" presId="urn:microsoft.com/office/officeart/2005/8/layout/vList2"/>
    <dgm:cxn modelId="{0276B41A-5F53-4385-9090-77016E9817F6}" type="presParOf" srcId="{BE0F4BA9-336B-4BAF-80F3-897CAA396949}" destId="{51B6006E-BEF6-4BAD-B6E7-C559FF60C468}" srcOrd="1" destOrd="0" presId="urn:microsoft.com/office/officeart/2005/8/layout/vList2"/>
    <dgm:cxn modelId="{0777A5A2-9C12-47BE-B9CC-7E2AB8A3B84A}" type="presParOf" srcId="{BE0F4BA9-336B-4BAF-80F3-897CAA396949}" destId="{0D64C3C3-F759-4A83-8556-DBA32DAFB123}" srcOrd="2" destOrd="0" presId="urn:microsoft.com/office/officeart/2005/8/layout/vList2"/>
    <dgm:cxn modelId="{5E018064-F844-4094-B0A0-D28B68819AA1}" type="presParOf" srcId="{BE0F4BA9-336B-4BAF-80F3-897CAA396949}" destId="{EF5AA4C9-030D-4DF3-921F-1756298CC610}" srcOrd="3" destOrd="0" presId="urn:microsoft.com/office/officeart/2005/8/layout/vList2"/>
    <dgm:cxn modelId="{90578EFA-7956-4C4A-AE75-5602ECED51E0}" type="presParOf" srcId="{BE0F4BA9-336B-4BAF-80F3-897CAA396949}" destId="{8FB53A5B-5835-4767-8863-AADEB58A5B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5AB01-9103-4607-8C9E-06721CA6EC0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ACBF28-EAFB-4F09-A935-522F6EB7D1C6}">
      <dgm:prSet/>
      <dgm:spPr/>
      <dgm:t>
        <a:bodyPr/>
        <a:lstStyle/>
        <a:p>
          <a:r>
            <a:rPr lang="en-US" dirty="0"/>
            <a:t>KNBC</a:t>
          </a:r>
        </a:p>
        <a:p>
          <a:r>
            <a:rPr lang="en-US" dirty="0"/>
            <a:t>$65,000 </a:t>
          </a:r>
        </a:p>
      </dgm:t>
    </dgm:pt>
    <dgm:pt modelId="{056A50DB-5A7E-445A-AB51-A6E6123B3A3C}" type="parTrans" cxnId="{3D859CC8-1A6D-4BC2-8036-85CC3902B8AD}">
      <dgm:prSet/>
      <dgm:spPr/>
      <dgm:t>
        <a:bodyPr/>
        <a:lstStyle/>
        <a:p>
          <a:endParaRPr lang="en-US"/>
        </a:p>
      </dgm:t>
    </dgm:pt>
    <dgm:pt modelId="{9F94BAEB-8AF5-40E8-AD2B-CCDE5755E822}" type="sibTrans" cxnId="{3D859CC8-1A6D-4BC2-8036-85CC3902B8AD}">
      <dgm:prSet/>
      <dgm:spPr/>
      <dgm:t>
        <a:bodyPr/>
        <a:lstStyle/>
        <a:p>
          <a:endParaRPr lang="en-US"/>
        </a:p>
      </dgm:t>
    </dgm:pt>
    <dgm:pt modelId="{D0C33C82-29EA-44F1-820A-81F5DD74028D}">
      <dgm:prSet/>
      <dgm:spPr/>
      <dgm:t>
        <a:bodyPr/>
        <a:lstStyle/>
        <a:p>
          <a:r>
            <a:rPr lang="en-US" dirty="0" err="1"/>
            <a:t>FedNor</a:t>
          </a:r>
          <a:r>
            <a:rPr lang="en-US" dirty="0"/>
            <a:t> </a:t>
          </a:r>
        </a:p>
        <a:p>
          <a:r>
            <a:rPr lang="en-US" dirty="0"/>
            <a:t>$500,000</a:t>
          </a:r>
          <a:r>
            <a:rPr lang="en-CA" dirty="0"/>
            <a:t> </a:t>
          </a:r>
          <a:endParaRPr lang="en-US" dirty="0"/>
        </a:p>
      </dgm:t>
    </dgm:pt>
    <dgm:pt modelId="{A0497200-50CD-4845-8AD1-A653B2AF9B80}" type="parTrans" cxnId="{B227338C-DEC9-47E5-BABB-8C8F7FEC6892}">
      <dgm:prSet/>
      <dgm:spPr/>
      <dgm:t>
        <a:bodyPr/>
        <a:lstStyle/>
        <a:p>
          <a:endParaRPr lang="en-US"/>
        </a:p>
      </dgm:t>
    </dgm:pt>
    <dgm:pt modelId="{2FE05D33-4C0F-436F-ABD7-E9765023B26A}" type="sibTrans" cxnId="{B227338C-DEC9-47E5-BABB-8C8F7FEC6892}">
      <dgm:prSet/>
      <dgm:spPr/>
      <dgm:t>
        <a:bodyPr/>
        <a:lstStyle/>
        <a:p>
          <a:endParaRPr lang="en-US"/>
        </a:p>
      </dgm:t>
    </dgm:pt>
    <dgm:pt modelId="{9852AE10-1A38-4D80-8A51-2A18DA20CF96}">
      <dgm:prSet/>
      <dgm:spPr/>
      <dgm:t>
        <a:bodyPr/>
        <a:lstStyle/>
        <a:p>
          <a:r>
            <a:rPr lang="en-CA" dirty="0"/>
            <a:t>KNBC $110,000 </a:t>
          </a:r>
          <a:endParaRPr lang="en-US" dirty="0"/>
        </a:p>
      </dgm:t>
    </dgm:pt>
    <dgm:pt modelId="{7F3BD4A0-8B60-48EC-A493-39617EAC1C74}" type="parTrans" cxnId="{1A3E00D7-D10B-47E6-A1D6-413B407D3DC9}">
      <dgm:prSet/>
      <dgm:spPr/>
      <dgm:t>
        <a:bodyPr/>
        <a:lstStyle/>
        <a:p>
          <a:endParaRPr lang="en-US"/>
        </a:p>
      </dgm:t>
    </dgm:pt>
    <dgm:pt modelId="{AC45AA57-5A10-49D9-BDFD-CFF0520A66DF}" type="sibTrans" cxnId="{1A3E00D7-D10B-47E6-A1D6-413B407D3DC9}">
      <dgm:prSet/>
      <dgm:spPr/>
      <dgm:t>
        <a:bodyPr/>
        <a:lstStyle/>
        <a:p>
          <a:endParaRPr lang="en-US"/>
        </a:p>
      </dgm:t>
    </dgm:pt>
    <dgm:pt modelId="{9FB44BB7-36A9-4C4C-97DB-EBD4486E6481}">
      <dgm:prSet/>
      <dgm:spPr/>
      <dgm:t>
        <a:bodyPr/>
        <a:lstStyle/>
        <a:p>
          <a:r>
            <a:rPr lang="en-CA" dirty="0"/>
            <a:t>NOHFC $490,000</a:t>
          </a:r>
          <a:endParaRPr lang="en-US" dirty="0"/>
        </a:p>
      </dgm:t>
    </dgm:pt>
    <dgm:pt modelId="{E0B0DE43-EC3A-45FE-9661-D46C39B02D5A}" type="parTrans" cxnId="{9F5D8854-5339-4379-B209-B34C8B3FA1DC}">
      <dgm:prSet/>
      <dgm:spPr/>
      <dgm:t>
        <a:bodyPr/>
        <a:lstStyle/>
        <a:p>
          <a:endParaRPr lang="en-US"/>
        </a:p>
      </dgm:t>
    </dgm:pt>
    <dgm:pt modelId="{34C087D0-7AC0-4B65-B66B-5CAD5EA7001A}" type="sibTrans" cxnId="{9F5D8854-5339-4379-B209-B34C8B3FA1DC}">
      <dgm:prSet/>
      <dgm:spPr/>
      <dgm:t>
        <a:bodyPr/>
        <a:lstStyle/>
        <a:p>
          <a:endParaRPr lang="en-US"/>
        </a:p>
      </dgm:t>
    </dgm:pt>
    <dgm:pt modelId="{EBCBC232-88A8-4308-8F17-5CD7D876F59D}" type="pres">
      <dgm:prSet presAssocID="{C995AB01-9103-4607-8C9E-06721CA6EC01}" presName="diagram" presStyleCnt="0">
        <dgm:presLayoutVars>
          <dgm:dir/>
          <dgm:resizeHandles val="exact"/>
        </dgm:presLayoutVars>
      </dgm:prSet>
      <dgm:spPr/>
    </dgm:pt>
    <dgm:pt modelId="{EBCA2447-671F-4C65-9778-649F74CBD719}" type="pres">
      <dgm:prSet presAssocID="{11ACBF28-EAFB-4F09-A935-522F6EB7D1C6}" presName="node" presStyleLbl="node1" presStyleIdx="0" presStyleCnt="4">
        <dgm:presLayoutVars>
          <dgm:bulletEnabled val="1"/>
        </dgm:presLayoutVars>
      </dgm:prSet>
      <dgm:spPr/>
    </dgm:pt>
    <dgm:pt modelId="{1018CE27-C995-410D-97DD-6BCAD48F1CA5}" type="pres">
      <dgm:prSet presAssocID="{9F94BAEB-8AF5-40E8-AD2B-CCDE5755E822}" presName="sibTrans" presStyleCnt="0"/>
      <dgm:spPr/>
    </dgm:pt>
    <dgm:pt modelId="{72103B21-EF3E-4A99-A70F-4E2DBA50CD25}" type="pres">
      <dgm:prSet presAssocID="{D0C33C82-29EA-44F1-820A-81F5DD74028D}" presName="node" presStyleLbl="node1" presStyleIdx="1" presStyleCnt="4">
        <dgm:presLayoutVars>
          <dgm:bulletEnabled val="1"/>
        </dgm:presLayoutVars>
      </dgm:prSet>
      <dgm:spPr/>
    </dgm:pt>
    <dgm:pt modelId="{7D97D111-453D-468B-9F3B-E0BDEFE914D6}" type="pres">
      <dgm:prSet presAssocID="{2FE05D33-4C0F-436F-ABD7-E9765023B26A}" presName="sibTrans" presStyleCnt="0"/>
      <dgm:spPr/>
    </dgm:pt>
    <dgm:pt modelId="{AB40A9ED-A486-4214-B43E-FD54D26E8E6F}" type="pres">
      <dgm:prSet presAssocID="{9852AE10-1A38-4D80-8A51-2A18DA20CF96}" presName="node" presStyleLbl="node1" presStyleIdx="2" presStyleCnt="4">
        <dgm:presLayoutVars>
          <dgm:bulletEnabled val="1"/>
        </dgm:presLayoutVars>
      </dgm:prSet>
      <dgm:spPr/>
    </dgm:pt>
    <dgm:pt modelId="{4AEE1E21-CB53-423F-9541-EF56268FFA92}" type="pres">
      <dgm:prSet presAssocID="{AC45AA57-5A10-49D9-BDFD-CFF0520A66DF}" presName="sibTrans" presStyleCnt="0"/>
      <dgm:spPr/>
    </dgm:pt>
    <dgm:pt modelId="{18993C4C-721F-486B-9966-2E0E2191D114}" type="pres">
      <dgm:prSet presAssocID="{9FB44BB7-36A9-4C4C-97DB-EBD4486E6481}" presName="node" presStyleLbl="node1" presStyleIdx="3" presStyleCnt="4">
        <dgm:presLayoutVars>
          <dgm:bulletEnabled val="1"/>
        </dgm:presLayoutVars>
      </dgm:prSet>
      <dgm:spPr/>
    </dgm:pt>
  </dgm:ptLst>
  <dgm:cxnLst>
    <dgm:cxn modelId="{5E25B741-FB48-4A51-B2F8-B3774F7A750B}" type="presOf" srcId="{C995AB01-9103-4607-8C9E-06721CA6EC01}" destId="{EBCBC232-88A8-4308-8F17-5CD7D876F59D}" srcOrd="0" destOrd="0" presId="urn:microsoft.com/office/officeart/2005/8/layout/default"/>
    <dgm:cxn modelId="{9F5D8854-5339-4379-B209-B34C8B3FA1DC}" srcId="{C995AB01-9103-4607-8C9E-06721CA6EC01}" destId="{9FB44BB7-36A9-4C4C-97DB-EBD4486E6481}" srcOrd="3" destOrd="0" parTransId="{E0B0DE43-EC3A-45FE-9661-D46C39B02D5A}" sibTransId="{34C087D0-7AC0-4B65-B66B-5CAD5EA7001A}"/>
    <dgm:cxn modelId="{B227338C-DEC9-47E5-BABB-8C8F7FEC6892}" srcId="{C995AB01-9103-4607-8C9E-06721CA6EC01}" destId="{D0C33C82-29EA-44F1-820A-81F5DD74028D}" srcOrd="1" destOrd="0" parTransId="{A0497200-50CD-4845-8AD1-A653B2AF9B80}" sibTransId="{2FE05D33-4C0F-436F-ABD7-E9765023B26A}"/>
    <dgm:cxn modelId="{8A0B86AA-4CD4-4439-80CA-33FD190A887E}" type="presOf" srcId="{9852AE10-1A38-4D80-8A51-2A18DA20CF96}" destId="{AB40A9ED-A486-4214-B43E-FD54D26E8E6F}" srcOrd="0" destOrd="0" presId="urn:microsoft.com/office/officeart/2005/8/layout/default"/>
    <dgm:cxn modelId="{3D859CC8-1A6D-4BC2-8036-85CC3902B8AD}" srcId="{C995AB01-9103-4607-8C9E-06721CA6EC01}" destId="{11ACBF28-EAFB-4F09-A935-522F6EB7D1C6}" srcOrd="0" destOrd="0" parTransId="{056A50DB-5A7E-445A-AB51-A6E6123B3A3C}" sibTransId="{9F94BAEB-8AF5-40E8-AD2B-CCDE5755E822}"/>
    <dgm:cxn modelId="{BB5A21CD-F2E7-4191-8E16-8FE15B8EC255}" type="presOf" srcId="{9FB44BB7-36A9-4C4C-97DB-EBD4486E6481}" destId="{18993C4C-721F-486B-9966-2E0E2191D114}" srcOrd="0" destOrd="0" presId="urn:microsoft.com/office/officeart/2005/8/layout/default"/>
    <dgm:cxn modelId="{8B78C3CF-8691-4106-978F-2D618850D942}" type="presOf" srcId="{11ACBF28-EAFB-4F09-A935-522F6EB7D1C6}" destId="{EBCA2447-671F-4C65-9778-649F74CBD719}" srcOrd="0" destOrd="0" presId="urn:microsoft.com/office/officeart/2005/8/layout/default"/>
    <dgm:cxn modelId="{1A3E00D7-D10B-47E6-A1D6-413B407D3DC9}" srcId="{C995AB01-9103-4607-8C9E-06721CA6EC01}" destId="{9852AE10-1A38-4D80-8A51-2A18DA20CF96}" srcOrd="2" destOrd="0" parTransId="{7F3BD4A0-8B60-48EC-A493-39617EAC1C74}" sibTransId="{AC45AA57-5A10-49D9-BDFD-CFF0520A66DF}"/>
    <dgm:cxn modelId="{919BE3D8-7DEF-43F6-A198-22CFA21A44F5}" type="presOf" srcId="{D0C33C82-29EA-44F1-820A-81F5DD74028D}" destId="{72103B21-EF3E-4A99-A70F-4E2DBA50CD25}" srcOrd="0" destOrd="0" presId="urn:microsoft.com/office/officeart/2005/8/layout/default"/>
    <dgm:cxn modelId="{07109EE2-2099-4230-9241-6AB6BDDAD253}" type="presParOf" srcId="{EBCBC232-88A8-4308-8F17-5CD7D876F59D}" destId="{EBCA2447-671F-4C65-9778-649F74CBD719}" srcOrd="0" destOrd="0" presId="urn:microsoft.com/office/officeart/2005/8/layout/default"/>
    <dgm:cxn modelId="{D6307CCF-D02C-4C0B-A630-94FC6D47BEC6}" type="presParOf" srcId="{EBCBC232-88A8-4308-8F17-5CD7D876F59D}" destId="{1018CE27-C995-410D-97DD-6BCAD48F1CA5}" srcOrd="1" destOrd="0" presId="urn:microsoft.com/office/officeart/2005/8/layout/default"/>
    <dgm:cxn modelId="{8005FC05-CAEF-455D-822B-ADE272D01A6A}" type="presParOf" srcId="{EBCBC232-88A8-4308-8F17-5CD7D876F59D}" destId="{72103B21-EF3E-4A99-A70F-4E2DBA50CD25}" srcOrd="2" destOrd="0" presId="urn:microsoft.com/office/officeart/2005/8/layout/default"/>
    <dgm:cxn modelId="{20159605-A288-437B-B2E9-4341682ED00E}" type="presParOf" srcId="{EBCBC232-88A8-4308-8F17-5CD7D876F59D}" destId="{7D97D111-453D-468B-9F3B-E0BDEFE914D6}" srcOrd="3" destOrd="0" presId="urn:microsoft.com/office/officeart/2005/8/layout/default"/>
    <dgm:cxn modelId="{7DB78AF1-5AD4-4A4A-9FC7-D75094AE5220}" type="presParOf" srcId="{EBCBC232-88A8-4308-8F17-5CD7D876F59D}" destId="{AB40A9ED-A486-4214-B43E-FD54D26E8E6F}" srcOrd="4" destOrd="0" presId="urn:microsoft.com/office/officeart/2005/8/layout/default"/>
    <dgm:cxn modelId="{EA123479-8B76-484F-BEA2-C56C81E02F19}" type="presParOf" srcId="{EBCBC232-88A8-4308-8F17-5CD7D876F59D}" destId="{4AEE1E21-CB53-423F-9541-EF56268FFA92}" srcOrd="5" destOrd="0" presId="urn:microsoft.com/office/officeart/2005/8/layout/default"/>
    <dgm:cxn modelId="{E6BA4F38-88AC-4603-A881-2E065540502D}" type="presParOf" srcId="{EBCBC232-88A8-4308-8F17-5CD7D876F59D}" destId="{18993C4C-721F-486B-9966-2E0E2191D11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5AB01-9103-4607-8C9E-06721CA6EC01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ACBF28-EAFB-4F09-A935-522F6EB7D1C6}">
      <dgm:prSet/>
      <dgm:spPr/>
      <dgm:t>
        <a:bodyPr/>
        <a:lstStyle/>
        <a:p>
          <a:r>
            <a:rPr lang="en-US" dirty="0"/>
            <a:t>Corporate/Businesses</a:t>
          </a:r>
        </a:p>
        <a:p>
          <a:r>
            <a:rPr lang="en-US" dirty="0"/>
            <a:t>$45,000 </a:t>
          </a:r>
        </a:p>
      </dgm:t>
    </dgm:pt>
    <dgm:pt modelId="{056A50DB-5A7E-445A-AB51-A6E6123B3A3C}" type="parTrans" cxnId="{3D859CC8-1A6D-4BC2-8036-85CC3902B8AD}">
      <dgm:prSet/>
      <dgm:spPr/>
      <dgm:t>
        <a:bodyPr/>
        <a:lstStyle/>
        <a:p>
          <a:endParaRPr lang="en-US"/>
        </a:p>
      </dgm:t>
    </dgm:pt>
    <dgm:pt modelId="{9F94BAEB-8AF5-40E8-AD2B-CCDE5755E822}" type="sibTrans" cxnId="{3D859CC8-1A6D-4BC2-8036-85CC3902B8AD}">
      <dgm:prSet/>
      <dgm:spPr/>
      <dgm:t>
        <a:bodyPr/>
        <a:lstStyle/>
        <a:p>
          <a:endParaRPr lang="en-US"/>
        </a:p>
      </dgm:t>
    </dgm:pt>
    <dgm:pt modelId="{D0C33C82-29EA-44F1-820A-81F5DD74028D}">
      <dgm:prSet/>
      <dgm:spPr/>
      <dgm:t>
        <a:bodyPr/>
        <a:lstStyle/>
        <a:p>
          <a:r>
            <a:rPr lang="en-US" dirty="0"/>
            <a:t>Other Funding</a:t>
          </a:r>
        </a:p>
        <a:p>
          <a:r>
            <a:rPr lang="en-US" dirty="0"/>
            <a:t>$85,000</a:t>
          </a:r>
          <a:r>
            <a:rPr lang="en-CA" dirty="0"/>
            <a:t> </a:t>
          </a:r>
          <a:endParaRPr lang="en-US" dirty="0"/>
        </a:p>
      </dgm:t>
    </dgm:pt>
    <dgm:pt modelId="{A0497200-50CD-4845-8AD1-A653B2AF9B80}" type="parTrans" cxnId="{B227338C-DEC9-47E5-BABB-8C8F7FEC6892}">
      <dgm:prSet/>
      <dgm:spPr/>
      <dgm:t>
        <a:bodyPr/>
        <a:lstStyle/>
        <a:p>
          <a:endParaRPr lang="en-US"/>
        </a:p>
      </dgm:t>
    </dgm:pt>
    <dgm:pt modelId="{2FE05D33-4C0F-436F-ABD7-E9765023B26A}" type="sibTrans" cxnId="{B227338C-DEC9-47E5-BABB-8C8F7FEC6892}">
      <dgm:prSet/>
      <dgm:spPr/>
      <dgm:t>
        <a:bodyPr/>
        <a:lstStyle/>
        <a:p>
          <a:endParaRPr lang="en-US"/>
        </a:p>
      </dgm:t>
    </dgm:pt>
    <dgm:pt modelId="{9852AE10-1A38-4D80-8A51-2A18DA20CF96}">
      <dgm:prSet/>
      <dgm:spPr/>
      <dgm:t>
        <a:bodyPr/>
        <a:lstStyle/>
        <a:p>
          <a:r>
            <a:rPr lang="en-CA" dirty="0"/>
            <a:t>Individuals/Buy a Pole Campaign</a:t>
          </a:r>
        </a:p>
        <a:p>
          <a:r>
            <a:rPr lang="en-CA" dirty="0"/>
            <a:t>$50,000 </a:t>
          </a:r>
          <a:endParaRPr lang="en-US" dirty="0"/>
        </a:p>
      </dgm:t>
    </dgm:pt>
    <dgm:pt modelId="{7F3BD4A0-8B60-48EC-A493-39617EAC1C74}" type="parTrans" cxnId="{1A3E00D7-D10B-47E6-A1D6-413B407D3DC9}">
      <dgm:prSet/>
      <dgm:spPr/>
      <dgm:t>
        <a:bodyPr/>
        <a:lstStyle/>
        <a:p>
          <a:endParaRPr lang="en-US"/>
        </a:p>
      </dgm:t>
    </dgm:pt>
    <dgm:pt modelId="{AC45AA57-5A10-49D9-BDFD-CFF0520A66DF}" type="sibTrans" cxnId="{1A3E00D7-D10B-47E6-A1D6-413B407D3DC9}">
      <dgm:prSet/>
      <dgm:spPr/>
      <dgm:t>
        <a:bodyPr/>
        <a:lstStyle/>
        <a:p>
          <a:endParaRPr lang="en-US"/>
        </a:p>
      </dgm:t>
    </dgm:pt>
    <dgm:pt modelId="{9FB44BB7-36A9-4C4C-97DB-EBD4486E6481}">
      <dgm:prSet/>
      <dgm:spPr/>
      <dgm:t>
        <a:bodyPr/>
        <a:lstStyle/>
        <a:p>
          <a:endParaRPr lang="en-US" dirty="0"/>
        </a:p>
      </dgm:t>
    </dgm:pt>
    <dgm:pt modelId="{E0B0DE43-EC3A-45FE-9661-D46C39B02D5A}" type="parTrans" cxnId="{9F5D8854-5339-4379-B209-B34C8B3FA1DC}">
      <dgm:prSet/>
      <dgm:spPr/>
      <dgm:t>
        <a:bodyPr/>
        <a:lstStyle/>
        <a:p>
          <a:endParaRPr lang="en-US"/>
        </a:p>
      </dgm:t>
    </dgm:pt>
    <dgm:pt modelId="{34C087D0-7AC0-4B65-B66B-5CAD5EA7001A}" type="sibTrans" cxnId="{9F5D8854-5339-4379-B209-B34C8B3FA1DC}">
      <dgm:prSet/>
      <dgm:spPr/>
      <dgm:t>
        <a:bodyPr/>
        <a:lstStyle/>
        <a:p>
          <a:endParaRPr lang="en-US"/>
        </a:p>
      </dgm:t>
    </dgm:pt>
    <dgm:pt modelId="{6B17BFA6-DB92-4153-B3AD-DF2F528B0B89}" type="pres">
      <dgm:prSet presAssocID="{C995AB01-9103-4607-8C9E-06721CA6EC01}" presName="vert0" presStyleCnt="0">
        <dgm:presLayoutVars>
          <dgm:dir/>
          <dgm:animOne val="branch"/>
          <dgm:animLvl val="lvl"/>
        </dgm:presLayoutVars>
      </dgm:prSet>
      <dgm:spPr/>
    </dgm:pt>
    <dgm:pt modelId="{3A287907-56DB-4C4B-B412-31E44CE50BCF}" type="pres">
      <dgm:prSet presAssocID="{11ACBF28-EAFB-4F09-A935-522F6EB7D1C6}" presName="thickLine" presStyleLbl="alignNode1" presStyleIdx="0" presStyleCnt="4"/>
      <dgm:spPr/>
    </dgm:pt>
    <dgm:pt modelId="{C68E353F-6A2D-4350-A00E-12C18D950082}" type="pres">
      <dgm:prSet presAssocID="{11ACBF28-EAFB-4F09-A935-522F6EB7D1C6}" presName="horz1" presStyleCnt="0"/>
      <dgm:spPr/>
    </dgm:pt>
    <dgm:pt modelId="{D858915B-3CDC-4B76-83F2-EA5AB248881B}" type="pres">
      <dgm:prSet presAssocID="{11ACBF28-EAFB-4F09-A935-522F6EB7D1C6}" presName="tx1" presStyleLbl="revTx" presStyleIdx="0" presStyleCnt="4"/>
      <dgm:spPr/>
    </dgm:pt>
    <dgm:pt modelId="{8A22A4C6-DABF-4193-89DC-B19C0076B0C5}" type="pres">
      <dgm:prSet presAssocID="{11ACBF28-EAFB-4F09-A935-522F6EB7D1C6}" presName="vert1" presStyleCnt="0"/>
      <dgm:spPr/>
    </dgm:pt>
    <dgm:pt modelId="{6B65B7BB-791D-4B02-97B7-FFB3C6EB4C85}" type="pres">
      <dgm:prSet presAssocID="{D0C33C82-29EA-44F1-820A-81F5DD74028D}" presName="thickLine" presStyleLbl="alignNode1" presStyleIdx="1" presStyleCnt="4"/>
      <dgm:spPr/>
    </dgm:pt>
    <dgm:pt modelId="{A7E50FB1-F206-4BB2-B25F-3E8A5FAE60E5}" type="pres">
      <dgm:prSet presAssocID="{D0C33C82-29EA-44F1-820A-81F5DD74028D}" presName="horz1" presStyleCnt="0"/>
      <dgm:spPr/>
    </dgm:pt>
    <dgm:pt modelId="{5A79EDD9-15FB-4DFC-A362-BB4C46DEDF3F}" type="pres">
      <dgm:prSet presAssocID="{D0C33C82-29EA-44F1-820A-81F5DD74028D}" presName="tx1" presStyleLbl="revTx" presStyleIdx="1" presStyleCnt="4"/>
      <dgm:spPr/>
    </dgm:pt>
    <dgm:pt modelId="{C0FC0541-C0F9-4B13-939F-F565AD7C6916}" type="pres">
      <dgm:prSet presAssocID="{D0C33C82-29EA-44F1-820A-81F5DD74028D}" presName="vert1" presStyleCnt="0"/>
      <dgm:spPr/>
    </dgm:pt>
    <dgm:pt modelId="{F94B2F7D-0707-4913-B2B4-72E3D5821954}" type="pres">
      <dgm:prSet presAssocID="{9852AE10-1A38-4D80-8A51-2A18DA20CF96}" presName="thickLine" presStyleLbl="alignNode1" presStyleIdx="2" presStyleCnt="4"/>
      <dgm:spPr/>
    </dgm:pt>
    <dgm:pt modelId="{2C16B6B7-2CFD-4380-9D9D-8A8409009133}" type="pres">
      <dgm:prSet presAssocID="{9852AE10-1A38-4D80-8A51-2A18DA20CF96}" presName="horz1" presStyleCnt="0"/>
      <dgm:spPr/>
    </dgm:pt>
    <dgm:pt modelId="{402DCFB7-4CB8-4B81-BE85-677B7BCA92A4}" type="pres">
      <dgm:prSet presAssocID="{9852AE10-1A38-4D80-8A51-2A18DA20CF96}" presName="tx1" presStyleLbl="revTx" presStyleIdx="2" presStyleCnt="4"/>
      <dgm:spPr/>
    </dgm:pt>
    <dgm:pt modelId="{95018F5D-0569-4F17-A7B0-6AC1133A8FFB}" type="pres">
      <dgm:prSet presAssocID="{9852AE10-1A38-4D80-8A51-2A18DA20CF96}" presName="vert1" presStyleCnt="0"/>
      <dgm:spPr/>
    </dgm:pt>
    <dgm:pt modelId="{CA712ABA-0358-4EE4-A9FA-5300AD486812}" type="pres">
      <dgm:prSet presAssocID="{9FB44BB7-36A9-4C4C-97DB-EBD4486E6481}" presName="thickLine" presStyleLbl="alignNode1" presStyleIdx="3" presStyleCnt="4"/>
      <dgm:spPr/>
    </dgm:pt>
    <dgm:pt modelId="{62543937-5D6C-454C-9A77-97303E272856}" type="pres">
      <dgm:prSet presAssocID="{9FB44BB7-36A9-4C4C-97DB-EBD4486E6481}" presName="horz1" presStyleCnt="0"/>
      <dgm:spPr/>
    </dgm:pt>
    <dgm:pt modelId="{ED07C03A-F84A-4516-9890-25DFCA706A4E}" type="pres">
      <dgm:prSet presAssocID="{9FB44BB7-36A9-4C4C-97DB-EBD4486E6481}" presName="tx1" presStyleLbl="revTx" presStyleIdx="3" presStyleCnt="4"/>
      <dgm:spPr/>
    </dgm:pt>
    <dgm:pt modelId="{1B109216-0703-4FB6-9B6B-031E5D925879}" type="pres">
      <dgm:prSet presAssocID="{9FB44BB7-36A9-4C4C-97DB-EBD4486E6481}" presName="vert1" presStyleCnt="0"/>
      <dgm:spPr/>
    </dgm:pt>
  </dgm:ptLst>
  <dgm:cxnLst>
    <dgm:cxn modelId="{1A577433-BADD-47D4-9F93-087A22E8A279}" type="presOf" srcId="{9852AE10-1A38-4D80-8A51-2A18DA20CF96}" destId="{402DCFB7-4CB8-4B81-BE85-677B7BCA92A4}" srcOrd="0" destOrd="0" presId="urn:microsoft.com/office/officeart/2008/layout/LinedList"/>
    <dgm:cxn modelId="{EC22EC46-1F55-42A9-90D2-D69955017B17}" type="presOf" srcId="{C995AB01-9103-4607-8C9E-06721CA6EC01}" destId="{6B17BFA6-DB92-4153-B3AD-DF2F528B0B89}" srcOrd="0" destOrd="0" presId="urn:microsoft.com/office/officeart/2008/layout/LinedList"/>
    <dgm:cxn modelId="{9F5D8854-5339-4379-B209-B34C8B3FA1DC}" srcId="{C995AB01-9103-4607-8C9E-06721CA6EC01}" destId="{9FB44BB7-36A9-4C4C-97DB-EBD4486E6481}" srcOrd="3" destOrd="0" parTransId="{E0B0DE43-EC3A-45FE-9661-D46C39B02D5A}" sibTransId="{34C087D0-7AC0-4B65-B66B-5CAD5EA7001A}"/>
    <dgm:cxn modelId="{B227338C-DEC9-47E5-BABB-8C8F7FEC6892}" srcId="{C995AB01-9103-4607-8C9E-06721CA6EC01}" destId="{D0C33C82-29EA-44F1-820A-81F5DD74028D}" srcOrd="1" destOrd="0" parTransId="{A0497200-50CD-4845-8AD1-A653B2AF9B80}" sibTransId="{2FE05D33-4C0F-436F-ABD7-E9765023B26A}"/>
    <dgm:cxn modelId="{CE1F819E-3E13-4B1A-A837-EF637A638FA2}" type="presOf" srcId="{9FB44BB7-36A9-4C4C-97DB-EBD4486E6481}" destId="{ED07C03A-F84A-4516-9890-25DFCA706A4E}" srcOrd="0" destOrd="0" presId="urn:microsoft.com/office/officeart/2008/layout/LinedList"/>
    <dgm:cxn modelId="{015889BC-C1C3-447A-90E3-F81D0A2D729C}" type="presOf" srcId="{11ACBF28-EAFB-4F09-A935-522F6EB7D1C6}" destId="{D858915B-3CDC-4B76-83F2-EA5AB248881B}" srcOrd="0" destOrd="0" presId="urn:microsoft.com/office/officeart/2008/layout/LinedList"/>
    <dgm:cxn modelId="{3D859CC8-1A6D-4BC2-8036-85CC3902B8AD}" srcId="{C995AB01-9103-4607-8C9E-06721CA6EC01}" destId="{11ACBF28-EAFB-4F09-A935-522F6EB7D1C6}" srcOrd="0" destOrd="0" parTransId="{056A50DB-5A7E-445A-AB51-A6E6123B3A3C}" sibTransId="{9F94BAEB-8AF5-40E8-AD2B-CCDE5755E822}"/>
    <dgm:cxn modelId="{B9B5C3CD-A5EB-4BC6-BBFD-76DDC878600B}" type="presOf" srcId="{D0C33C82-29EA-44F1-820A-81F5DD74028D}" destId="{5A79EDD9-15FB-4DFC-A362-BB4C46DEDF3F}" srcOrd="0" destOrd="0" presId="urn:microsoft.com/office/officeart/2008/layout/LinedList"/>
    <dgm:cxn modelId="{1A3E00D7-D10B-47E6-A1D6-413B407D3DC9}" srcId="{C995AB01-9103-4607-8C9E-06721CA6EC01}" destId="{9852AE10-1A38-4D80-8A51-2A18DA20CF96}" srcOrd="2" destOrd="0" parTransId="{7F3BD4A0-8B60-48EC-A493-39617EAC1C74}" sibTransId="{AC45AA57-5A10-49D9-BDFD-CFF0520A66DF}"/>
    <dgm:cxn modelId="{CB91AA7E-EFE2-4DE4-9F30-586F5D833D9F}" type="presParOf" srcId="{6B17BFA6-DB92-4153-B3AD-DF2F528B0B89}" destId="{3A287907-56DB-4C4B-B412-31E44CE50BCF}" srcOrd="0" destOrd="0" presId="urn:microsoft.com/office/officeart/2008/layout/LinedList"/>
    <dgm:cxn modelId="{C74ED729-CEA1-49B1-84C3-5E68F9490727}" type="presParOf" srcId="{6B17BFA6-DB92-4153-B3AD-DF2F528B0B89}" destId="{C68E353F-6A2D-4350-A00E-12C18D950082}" srcOrd="1" destOrd="0" presId="urn:microsoft.com/office/officeart/2008/layout/LinedList"/>
    <dgm:cxn modelId="{B00548F8-CF52-43D3-87C0-ECB909262148}" type="presParOf" srcId="{C68E353F-6A2D-4350-A00E-12C18D950082}" destId="{D858915B-3CDC-4B76-83F2-EA5AB248881B}" srcOrd="0" destOrd="0" presId="urn:microsoft.com/office/officeart/2008/layout/LinedList"/>
    <dgm:cxn modelId="{F6FDA433-0C48-4A92-8D64-4E5ED1F99954}" type="presParOf" srcId="{C68E353F-6A2D-4350-A00E-12C18D950082}" destId="{8A22A4C6-DABF-4193-89DC-B19C0076B0C5}" srcOrd="1" destOrd="0" presId="urn:microsoft.com/office/officeart/2008/layout/LinedList"/>
    <dgm:cxn modelId="{55809F27-459D-46FB-81E2-CAC208C9859E}" type="presParOf" srcId="{6B17BFA6-DB92-4153-B3AD-DF2F528B0B89}" destId="{6B65B7BB-791D-4B02-97B7-FFB3C6EB4C85}" srcOrd="2" destOrd="0" presId="urn:microsoft.com/office/officeart/2008/layout/LinedList"/>
    <dgm:cxn modelId="{C3F651DA-4822-4B11-8BF9-B4C028FC6B09}" type="presParOf" srcId="{6B17BFA6-DB92-4153-B3AD-DF2F528B0B89}" destId="{A7E50FB1-F206-4BB2-B25F-3E8A5FAE60E5}" srcOrd="3" destOrd="0" presId="urn:microsoft.com/office/officeart/2008/layout/LinedList"/>
    <dgm:cxn modelId="{01F97DEA-A689-4AD4-AC3F-24679236B200}" type="presParOf" srcId="{A7E50FB1-F206-4BB2-B25F-3E8A5FAE60E5}" destId="{5A79EDD9-15FB-4DFC-A362-BB4C46DEDF3F}" srcOrd="0" destOrd="0" presId="urn:microsoft.com/office/officeart/2008/layout/LinedList"/>
    <dgm:cxn modelId="{26C1550B-0E11-45F4-8C5C-231923F75A14}" type="presParOf" srcId="{A7E50FB1-F206-4BB2-B25F-3E8A5FAE60E5}" destId="{C0FC0541-C0F9-4B13-939F-F565AD7C6916}" srcOrd="1" destOrd="0" presId="urn:microsoft.com/office/officeart/2008/layout/LinedList"/>
    <dgm:cxn modelId="{637BFA7C-3F4E-41AD-B911-3FE5EFA32039}" type="presParOf" srcId="{6B17BFA6-DB92-4153-B3AD-DF2F528B0B89}" destId="{F94B2F7D-0707-4913-B2B4-72E3D5821954}" srcOrd="4" destOrd="0" presId="urn:microsoft.com/office/officeart/2008/layout/LinedList"/>
    <dgm:cxn modelId="{13AF3D36-1C86-4610-962B-2663B4AD9FEB}" type="presParOf" srcId="{6B17BFA6-DB92-4153-B3AD-DF2F528B0B89}" destId="{2C16B6B7-2CFD-4380-9D9D-8A8409009133}" srcOrd="5" destOrd="0" presId="urn:microsoft.com/office/officeart/2008/layout/LinedList"/>
    <dgm:cxn modelId="{0C7A360F-7C51-4855-845D-EEF08E9D225E}" type="presParOf" srcId="{2C16B6B7-2CFD-4380-9D9D-8A8409009133}" destId="{402DCFB7-4CB8-4B81-BE85-677B7BCA92A4}" srcOrd="0" destOrd="0" presId="urn:microsoft.com/office/officeart/2008/layout/LinedList"/>
    <dgm:cxn modelId="{94C2BDE0-5917-42CD-A339-D76CB433ED9E}" type="presParOf" srcId="{2C16B6B7-2CFD-4380-9D9D-8A8409009133}" destId="{95018F5D-0569-4F17-A7B0-6AC1133A8FFB}" srcOrd="1" destOrd="0" presId="urn:microsoft.com/office/officeart/2008/layout/LinedList"/>
    <dgm:cxn modelId="{7FCE3668-594C-4F40-AE3B-EE78BF5DEA10}" type="presParOf" srcId="{6B17BFA6-DB92-4153-B3AD-DF2F528B0B89}" destId="{CA712ABA-0358-4EE4-A9FA-5300AD486812}" srcOrd="6" destOrd="0" presId="urn:microsoft.com/office/officeart/2008/layout/LinedList"/>
    <dgm:cxn modelId="{348CD83F-DE95-4B68-83CD-D3495F4D7A12}" type="presParOf" srcId="{6B17BFA6-DB92-4153-B3AD-DF2F528B0B89}" destId="{62543937-5D6C-454C-9A77-97303E272856}" srcOrd="7" destOrd="0" presId="urn:microsoft.com/office/officeart/2008/layout/LinedList"/>
    <dgm:cxn modelId="{30CC5D1E-FAF9-4047-8FB0-D8BEACA1F97E}" type="presParOf" srcId="{62543937-5D6C-454C-9A77-97303E272856}" destId="{ED07C03A-F84A-4516-9890-25DFCA706A4E}" srcOrd="0" destOrd="0" presId="urn:microsoft.com/office/officeart/2008/layout/LinedList"/>
    <dgm:cxn modelId="{C2581666-EAC7-4252-BD65-914AF020B58D}" type="presParOf" srcId="{62543937-5D6C-454C-9A77-97303E272856}" destId="{1B109216-0703-4FB6-9B6B-031E5D9258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41C0F-7F33-4145-A5CD-ADDAB7132F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84935-509D-4069-B90F-F0570FA2F353}">
      <dgm:prSet custT="1"/>
      <dgm:spPr/>
      <dgm:t>
        <a:bodyPr/>
        <a:lstStyle/>
        <a:p>
          <a:r>
            <a:rPr lang="en-US" sz="2000" b="0" dirty="0">
              <a:latin typeface="Comic Sans MS" panose="030F0702030302020204" pitchFamily="66" charset="0"/>
            </a:rPr>
            <a:t>Other Funding: Kenora &amp; Lake of the Woods Regional Community Foundation </a:t>
          </a:r>
          <a:r>
            <a:rPr lang="en-US" sz="1800" dirty="0">
              <a:latin typeface="Comic Sans MS" panose="030F0702030302020204" pitchFamily="66" charset="0"/>
            </a:rPr>
            <a:t>$10,000.00.  </a:t>
          </a:r>
        </a:p>
      </dgm:t>
    </dgm:pt>
    <dgm:pt modelId="{14977D16-4568-472B-94AE-B18C11B9F513}" type="parTrans" cxnId="{E25713CA-FB1B-42DB-95DF-31B2D34D8EEA}">
      <dgm:prSet/>
      <dgm:spPr/>
      <dgm:t>
        <a:bodyPr/>
        <a:lstStyle/>
        <a:p>
          <a:endParaRPr lang="en-US"/>
        </a:p>
      </dgm:t>
    </dgm:pt>
    <dgm:pt modelId="{B37D50B9-9911-46A3-A07B-CC95A10F49DF}" type="sibTrans" cxnId="{E25713CA-FB1B-42DB-95DF-31B2D34D8EEA}">
      <dgm:prSet/>
      <dgm:spPr/>
      <dgm:t>
        <a:bodyPr/>
        <a:lstStyle/>
        <a:p>
          <a:endParaRPr lang="en-US"/>
        </a:p>
      </dgm:t>
    </dgm:pt>
    <dgm:pt modelId="{4FBC0159-3534-4CEE-8B4C-5994D2E3B9BC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Other Funding: City of Kenora – January 2023</a:t>
          </a:r>
        </a:p>
        <a:p>
          <a:r>
            <a:rPr lang="en-US" sz="2000" dirty="0">
              <a:latin typeface="Comic Sans MS" panose="030F0702030302020204" pitchFamily="66" charset="0"/>
            </a:rPr>
            <a:t>Other Funding: Kenora Hospitality Alliance – 17,500 </a:t>
          </a:r>
        </a:p>
      </dgm:t>
    </dgm:pt>
    <dgm:pt modelId="{AA6467C5-0BE6-490A-BB71-65A48F0968F5}" type="parTrans" cxnId="{5EE8F2BA-C983-4CBE-AC86-455F0CCDE950}">
      <dgm:prSet/>
      <dgm:spPr/>
      <dgm:t>
        <a:bodyPr/>
        <a:lstStyle/>
        <a:p>
          <a:endParaRPr lang="en-US"/>
        </a:p>
      </dgm:t>
    </dgm:pt>
    <dgm:pt modelId="{6A3A6545-A504-459D-81F9-F5402719D2EF}" type="sibTrans" cxnId="{5EE8F2BA-C983-4CBE-AC86-455F0CCDE950}">
      <dgm:prSet/>
      <dgm:spPr/>
      <dgm:t>
        <a:bodyPr/>
        <a:lstStyle/>
        <a:p>
          <a:endParaRPr lang="en-US"/>
        </a:p>
      </dgm:t>
    </dgm:pt>
    <dgm:pt modelId="{56FE90B9-BB6A-4002-A3F2-8A7A548806E7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Corporate/Businesses Sponsorship to date: </a:t>
          </a:r>
        </a:p>
        <a:p>
          <a:r>
            <a:rPr lang="en-US" sz="1800" dirty="0">
              <a:latin typeface="Comic Sans MS" panose="030F0702030302020204" pitchFamily="66" charset="0"/>
            </a:rPr>
            <a:t>Cabin Country Realty $10,000 </a:t>
          </a:r>
        </a:p>
        <a:p>
          <a:r>
            <a:rPr lang="en-US" sz="1800" dirty="0" err="1">
              <a:latin typeface="Comic Sans MS" panose="030F0702030302020204" pitchFamily="66" charset="0"/>
            </a:rPr>
            <a:t>Hardwear</a:t>
          </a:r>
          <a:r>
            <a:rPr lang="en-US" sz="1800" dirty="0">
              <a:latin typeface="Comic Sans MS" panose="030F0702030302020204" pitchFamily="66" charset="0"/>
            </a:rPr>
            <a:t> Company   $ 4,000+</a:t>
          </a:r>
        </a:p>
      </dgm:t>
    </dgm:pt>
    <dgm:pt modelId="{0439481D-9BE5-457B-9016-0470AB35D33F}" type="parTrans" cxnId="{195E0E79-2720-436B-BAA1-7301284B8E17}">
      <dgm:prSet/>
      <dgm:spPr/>
      <dgm:t>
        <a:bodyPr/>
        <a:lstStyle/>
        <a:p>
          <a:endParaRPr lang="en-US"/>
        </a:p>
      </dgm:t>
    </dgm:pt>
    <dgm:pt modelId="{83DAD4F8-9FB8-4AEE-8F40-FA0C65E75118}" type="sibTrans" cxnId="{195E0E79-2720-436B-BAA1-7301284B8E17}">
      <dgm:prSet/>
      <dgm:spPr/>
      <dgm:t>
        <a:bodyPr/>
        <a:lstStyle/>
        <a:p>
          <a:endParaRPr lang="en-US"/>
        </a:p>
      </dgm:t>
    </dgm:pt>
    <dgm:pt modelId="{7979EBD6-F562-4DDB-8402-F19927022246}">
      <dgm:prSet custT="1"/>
      <dgm:spPr/>
      <dgm:t>
        <a:bodyPr/>
        <a:lstStyle/>
        <a:p>
          <a:r>
            <a:rPr lang="en-US" sz="2000" dirty="0">
              <a:latin typeface="Comic Sans MS" panose="030F0702030302020204" pitchFamily="66" charset="0"/>
            </a:rPr>
            <a:t>Individuals/Buy a Pole Campaign </a:t>
          </a:r>
        </a:p>
        <a:p>
          <a:r>
            <a:rPr lang="en-US" sz="2000" dirty="0">
              <a:latin typeface="Comic Sans MS" panose="030F0702030302020204" pitchFamily="66" charset="0"/>
            </a:rPr>
            <a:t>$1250/pole x 5 = $11,255.00</a:t>
          </a:r>
        </a:p>
      </dgm:t>
    </dgm:pt>
    <dgm:pt modelId="{D9C5318F-7824-4F8B-8406-44039AFDDD92}" type="parTrans" cxnId="{F74D5CA8-42B4-4C18-84A9-0AB31FFC024A}">
      <dgm:prSet/>
      <dgm:spPr/>
      <dgm:t>
        <a:bodyPr/>
        <a:lstStyle/>
        <a:p>
          <a:endParaRPr lang="en-US"/>
        </a:p>
      </dgm:t>
    </dgm:pt>
    <dgm:pt modelId="{4C4011EE-870F-4F30-B776-27FBB83A4CFF}" type="sibTrans" cxnId="{F74D5CA8-42B4-4C18-84A9-0AB31FFC024A}">
      <dgm:prSet/>
      <dgm:spPr/>
      <dgm:t>
        <a:bodyPr/>
        <a:lstStyle/>
        <a:p>
          <a:endParaRPr lang="en-US"/>
        </a:p>
      </dgm:t>
    </dgm:pt>
    <dgm:pt modelId="{67842066-8E74-4F1D-8F9C-FDE2D734A0D7}" type="pres">
      <dgm:prSet presAssocID="{E0E41C0F-7F33-4145-A5CD-ADDAB7132FA1}" presName="vert0" presStyleCnt="0">
        <dgm:presLayoutVars>
          <dgm:dir/>
          <dgm:animOne val="branch"/>
          <dgm:animLvl val="lvl"/>
        </dgm:presLayoutVars>
      </dgm:prSet>
      <dgm:spPr/>
    </dgm:pt>
    <dgm:pt modelId="{99DEC39B-F2A0-4F5D-BD78-42A086505177}" type="pres">
      <dgm:prSet presAssocID="{82384935-509D-4069-B90F-F0570FA2F353}" presName="thickLine" presStyleLbl="alignNode1" presStyleIdx="0" presStyleCnt="4"/>
      <dgm:spPr/>
    </dgm:pt>
    <dgm:pt modelId="{91F08461-82C6-432F-AFA1-C5709CF1EED0}" type="pres">
      <dgm:prSet presAssocID="{82384935-509D-4069-B90F-F0570FA2F353}" presName="horz1" presStyleCnt="0"/>
      <dgm:spPr/>
    </dgm:pt>
    <dgm:pt modelId="{8BC02B1A-930C-43B3-9EC7-3EC08E3AEE83}" type="pres">
      <dgm:prSet presAssocID="{82384935-509D-4069-B90F-F0570FA2F353}" presName="tx1" presStyleLbl="revTx" presStyleIdx="0" presStyleCnt="4" custScaleY="120810"/>
      <dgm:spPr/>
    </dgm:pt>
    <dgm:pt modelId="{A998968F-5A1F-495A-B649-F560C7EF4D51}" type="pres">
      <dgm:prSet presAssocID="{82384935-509D-4069-B90F-F0570FA2F353}" presName="vert1" presStyleCnt="0"/>
      <dgm:spPr/>
    </dgm:pt>
    <dgm:pt modelId="{DCE4CC67-AA21-470D-A02D-BCEC8C3BB483}" type="pres">
      <dgm:prSet presAssocID="{4FBC0159-3534-4CEE-8B4C-5994D2E3B9BC}" presName="thickLine" presStyleLbl="alignNode1" presStyleIdx="1" presStyleCnt="4"/>
      <dgm:spPr/>
    </dgm:pt>
    <dgm:pt modelId="{749BD6BD-7687-4F27-B460-AC30FE03F18A}" type="pres">
      <dgm:prSet presAssocID="{4FBC0159-3534-4CEE-8B4C-5994D2E3B9BC}" presName="horz1" presStyleCnt="0"/>
      <dgm:spPr/>
    </dgm:pt>
    <dgm:pt modelId="{6BCAFB93-7618-4EB8-ACEC-352ABAE91516}" type="pres">
      <dgm:prSet presAssocID="{4FBC0159-3534-4CEE-8B4C-5994D2E3B9BC}" presName="tx1" presStyleLbl="revTx" presStyleIdx="1" presStyleCnt="4"/>
      <dgm:spPr/>
    </dgm:pt>
    <dgm:pt modelId="{1D791206-014E-429F-B0D3-1DE031FA1954}" type="pres">
      <dgm:prSet presAssocID="{4FBC0159-3534-4CEE-8B4C-5994D2E3B9BC}" presName="vert1" presStyleCnt="0"/>
      <dgm:spPr/>
    </dgm:pt>
    <dgm:pt modelId="{A4CDA0FA-27A4-4080-B293-31A2E521B4AA}" type="pres">
      <dgm:prSet presAssocID="{56FE90B9-BB6A-4002-A3F2-8A7A548806E7}" presName="thickLine" presStyleLbl="alignNode1" presStyleIdx="2" presStyleCnt="4"/>
      <dgm:spPr/>
    </dgm:pt>
    <dgm:pt modelId="{0A68077A-7C04-4DF2-9090-E7B4D7FFF259}" type="pres">
      <dgm:prSet presAssocID="{56FE90B9-BB6A-4002-A3F2-8A7A548806E7}" presName="horz1" presStyleCnt="0"/>
      <dgm:spPr/>
    </dgm:pt>
    <dgm:pt modelId="{5A8B0BA1-B4E2-4385-A7E9-8D415F60EEC5}" type="pres">
      <dgm:prSet presAssocID="{56FE90B9-BB6A-4002-A3F2-8A7A548806E7}" presName="tx1" presStyleLbl="revTx" presStyleIdx="2" presStyleCnt="4" custScaleY="129593"/>
      <dgm:spPr/>
    </dgm:pt>
    <dgm:pt modelId="{1214B446-E360-45CD-BEE6-BEA29B3BA8D8}" type="pres">
      <dgm:prSet presAssocID="{56FE90B9-BB6A-4002-A3F2-8A7A548806E7}" presName="vert1" presStyleCnt="0"/>
      <dgm:spPr/>
    </dgm:pt>
    <dgm:pt modelId="{20074477-456D-441A-9E6B-12BFD0D9B674}" type="pres">
      <dgm:prSet presAssocID="{7979EBD6-F562-4DDB-8402-F19927022246}" presName="thickLine" presStyleLbl="alignNode1" presStyleIdx="3" presStyleCnt="4"/>
      <dgm:spPr/>
    </dgm:pt>
    <dgm:pt modelId="{7DF7E52F-AC7B-4DAB-A938-3FB11F6E1E3C}" type="pres">
      <dgm:prSet presAssocID="{7979EBD6-F562-4DDB-8402-F19927022246}" presName="horz1" presStyleCnt="0"/>
      <dgm:spPr/>
    </dgm:pt>
    <dgm:pt modelId="{7F338AA0-7E00-48A1-B051-71F28243E288}" type="pres">
      <dgm:prSet presAssocID="{7979EBD6-F562-4DDB-8402-F19927022246}" presName="tx1" presStyleLbl="revTx" presStyleIdx="3" presStyleCnt="4"/>
      <dgm:spPr/>
    </dgm:pt>
    <dgm:pt modelId="{722B1190-BBF7-4217-B333-A4827A201187}" type="pres">
      <dgm:prSet presAssocID="{7979EBD6-F562-4DDB-8402-F19927022246}" presName="vert1" presStyleCnt="0"/>
      <dgm:spPr/>
    </dgm:pt>
  </dgm:ptLst>
  <dgm:cxnLst>
    <dgm:cxn modelId="{6F524D1B-A9D5-4974-BE69-E7E5305F9A2D}" type="presOf" srcId="{7979EBD6-F562-4DDB-8402-F19927022246}" destId="{7F338AA0-7E00-48A1-B051-71F28243E288}" srcOrd="0" destOrd="0" presId="urn:microsoft.com/office/officeart/2008/layout/LinedList"/>
    <dgm:cxn modelId="{6C64B03B-DE04-4813-BD30-520734032FD7}" type="presOf" srcId="{56FE90B9-BB6A-4002-A3F2-8A7A548806E7}" destId="{5A8B0BA1-B4E2-4385-A7E9-8D415F60EEC5}" srcOrd="0" destOrd="0" presId="urn:microsoft.com/office/officeart/2008/layout/LinedList"/>
    <dgm:cxn modelId="{195E0E79-2720-436B-BAA1-7301284B8E17}" srcId="{E0E41C0F-7F33-4145-A5CD-ADDAB7132FA1}" destId="{56FE90B9-BB6A-4002-A3F2-8A7A548806E7}" srcOrd="2" destOrd="0" parTransId="{0439481D-9BE5-457B-9016-0470AB35D33F}" sibTransId="{83DAD4F8-9FB8-4AEE-8F40-FA0C65E75118}"/>
    <dgm:cxn modelId="{7BEE26A2-2990-4F2D-8F7F-55AABF064C69}" type="presOf" srcId="{4FBC0159-3534-4CEE-8B4C-5994D2E3B9BC}" destId="{6BCAFB93-7618-4EB8-ACEC-352ABAE91516}" srcOrd="0" destOrd="0" presId="urn:microsoft.com/office/officeart/2008/layout/LinedList"/>
    <dgm:cxn modelId="{F74D5CA8-42B4-4C18-84A9-0AB31FFC024A}" srcId="{E0E41C0F-7F33-4145-A5CD-ADDAB7132FA1}" destId="{7979EBD6-F562-4DDB-8402-F19927022246}" srcOrd="3" destOrd="0" parTransId="{D9C5318F-7824-4F8B-8406-44039AFDDD92}" sibTransId="{4C4011EE-870F-4F30-B776-27FBB83A4CFF}"/>
    <dgm:cxn modelId="{5EE8F2BA-C983-4CBE-AC86-455F0CCDE950}" srcId="{E0E41C0F-7F33-4145-A5CD-ADDAB7132FA1}" destId="{4FBC0159-3534-4CEE-8B4C-5994D2E3B9BC}" srcOrd="1" destOrd="0" parTransId="{AA6467C5-0BE6-490A-BB71-65A48F0968F5}" sibTransId="{6A3A6545-A504-459D-81F9-F5402719D2EF}"/>
    <dgm:cxn modelId="{E25713CA-FB1B-42DB-95DF-31B2D34D8EEA}" srcId="{E0E41C0F-7F33-4145-A5CD-ADDAB7132FA1}" destId="{82384935-509D-4069-B90F-F0570FA2F353}" srcOrd="0" destOrd="0" parTransId="{14977D16-4568-472B-94AE-B18C11B9F513}" sibTransId="{B37D50B9-9911-46A3-A07B-CC95A10F49DF}"/>
    <dgm:cxn modelId="{6BF0DFD7-8B2B-49B4-9955-8302F9D5840B}" type="presOf" srcId="{E0E41C0F-7F33-4145-A5CD-ADDAB7132FA1}" destId="{67842066-8E74-4F1D-8F9C-FDE2D734A0D7}" srcOrd="0" destOrd="0" presId="urn:microsoft.com/office/officeart/2008/layout/LinedList"/>
    <dgm:cxn modelId="{12AD3FE7-5719-4C63-9E10-403F50584C45}" type="presOf" srcId="{82384935-509D-4069-B90F-F0570FA2F353}" destId="{8BC02B1A-930C-43B3-9EC7-3EC08E3AEE83}" srcOrd="0" destOrd="0" presId="urn:microsoft.com/office/officeart/2008/layout/LinedList"/>
    <dgm:cxn modelId="{9EBC8C5E-55DA-4B94-AAD5-2C03EC505ED3}" type="presParOf" srcId="{67842066-8E74-4F1D-8F9C-FDE2D734A0D7}" destId="{99DEC39B-F2A0-4F5D-BD78-42A086505177}" srcOrd="0" destOrd="0" presId="urn:microsoft.com/office/officeart/2008/layout/LinedList"/>
    <dgm:cxn modelId="{42FCDB9E-0634-47E5-BC14-6198F0F110E1}" type="presParOf" srcId="{67842066-8E74-4F1D-8F9C-FDE2D734A0D7}" destId="{91F08461-82C6-432F-AFA1-C5709CF1EED0}" srcOrd="1" destOrd="0" presId="urn:microsoft.com/office/officeart/2008/layout/LinedList"/>
    <dgm:cxn modelId="{8AB25EE1-2450-45BA-B02E-E8ACD754C6F6}" type="presParOf" srcId="{91F08461-82C6-432F-AFA1-C5709CF1EED0}" destId="{8BC02B1A-930C-43B3-9EC7-3EC08E3AEE83}" srcOrd="0" destOrd="0" presId="urn:microsoft.com/office/officeart/2008/layout/LinedList"/>
    <dgm:cxn modelId="{2D648301-EF12-4143-945A-B6480FC0DED5}" type="presParOf" srcId="{91F08461-82C6-432F-AFA1-C5709CF1EED0}" destId="{A998968F-5A1F-495A-B649-F560C7EF4D51}" srcOrd="1" destOrd="0" presId="urn:microsoft.com/office/officeart/2008/layout/LinedList"/>
    <dgm:cxn modelId="{3F4C74A9-65D4-43C6-BB94-C4F611F333AA}" type="presParOf" srcId="{67842066-8E74-4F1D-8F9C-FDE2D734A0D7}" destId="{DCE4CC67-AA21-470D-A02D-BCEC8C3BB483}" srcOrd="2" destOrd="0" presId="urn:microsoft.com/office/officeart/2008/layout/LinedList"/>
    <dgm:cxn modelId="{01E68CEF-E8C4-4E71-9DFE-4EEEDEF67BBA}" type="presParOf" srcId="{67842066-8E74-4F1D-8F9C-FDE2D734A0D7}" destId="{749BD6BD-7687-4F27-B460-AC30FE03F18A}" srcOrd="3" destOrd="0" presId="urn:microsoft.com/office/officeart/2008/layout/LinedList"/>
    <dgm:cxn modelId="{8DACA893-91BB-4737-81EF-7876E6EA9CC5}" type="presParOf" srcId="{749BD6BD-7687-4F27-B460-AC30FE03F18A}" destId="{6BCAFB93-7618-4EB8-ACEC-352ABAE91516}" srcOrd="0" destOrd="0" presId="urn:microsoft.com/office/officeart/2008/layout/LinedList"/>
    <dgm:cxn modelId="{DD283472-F343-4B46-8154-34EFD1B08566}" type="presParOf" srcId="{749BD6BD-7687-4F27-B460-AC30FE03F18A}" destId="{1D791206-014E-429F-B0D3-1DE031FA1954}" srcOrd="1" destOrd="0" presId="urn:microsoft.com/office/officeart/2008/layout/LinedList"/>
    <dgm:cxn modelId="{1AFF0FBA-073E-45FC-8C88-BC7525A27DFF}" type="presParOf" srcId="{67842066-8E74-4F1D-8F9C-FDE2D734A0D7}" destId="{A4CDA0FA-27A4-4080-B293-31A2E521B4AA}" srcOrd="4" destOrd="0" presId="urn:microsoft.com/office/officeart/2008/layout/LinedList"/>
    <dgm:cxn modelId="{257B1FE1-5864-43F5-8085-FD24C7DCFD8C}" type="presParOf" srcId="{67842066-8E74-4F1D-8F9C-FDE2D734A0D7}" destId="{0A68077A-7C04-4DF2-9090-E7B4D7FFF259}" srcOrd="5" destOrd="0" presId="urn:microsoft.com/office/officeart/2008/layout/LinedList"/>
    <dgm:cxn modelId="{246321FC-5357-4C1A-9DE0-525605A2FEEB}" type="presParOf" srcId="{0A68077A-7C04-4DF2-9090-E7B4D7FFF259}" destId="{5A8B0BA1-B4E2-4385-A7E9-8D415F60EEC5}" srcOrd="0" destOrd="0" presId="urn:microsoft.com/office/officeart/2008/layout/LinedList"/>
    <dgm:cxn modelId="{9BFD5359-E61B-4688-A9F0-C71D7FEEC8AB}" type="presParOf" srcId="{0A68077A-7C04-4DF2-9090-E7B4D7FFF259}" destId="{1214B446-E360-45CD-BEE6-BEA29B3BA8D8}" srcOrd="1" destOrd="0" presId="urn:microsoft.com/office/officeart/2008/layout/LinedList"/>
    <dgm:cxn modelId="{64CB6351-C441-4AB4-AC98-14FEACC64AD3}" type="presParOf" srcId="{67842066-8E74-4F1D-8F9C-FDE2D734A0D7}" destId="{20074477-456D-441A-9E6B-12BFD0D9B674}" srcOrd="6" destOrd="0" presId="urn:microsoft.com/office/officeart/2008/layout/LinedList"/>
    <dgm:cxn modelId="{52DD43EF-0CF6-44C5-9C65-E74886BCFB96}" type="presParOf" srcId="{67842066-8E74-4F1D-8F9C-FDE2D734A0D7}" destId="{7DF7E52F-AC7B-4DAB-A938-3FB11F6E1E3C}" srcOrd="7" destOrd="0" presId="urn:microsoft.com/office/officeart/2008/layout/LinedList"/>
    <dgm:cxn modelId="{8DFE656B-C256-47C5-9B2D-ACB31A3A4FC5}" type="presParOf" srcId="{7DF7E52F-AC7B-4DAB-A938-3FB11F6E1E3C}" destId="{7F338AA0-7E00-48A1-B051-71F28243E288}" srcOrd="0" destOrd="0" presId="urn:microsoft.com/office/officeart/2008/layout/LinedList"/>
    <dgm:cxn modelId="{E0BB17FA-53E0-4057-A27F-BF5140200E89}" type="presParOf" srcId="{7DF7E52F-AC7B-4DAB-A938-3FB11F6E1E3C}" destId="{722B1190-BBF7-4217-B333-A4827A2011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07420-DB42-4092-97C8-B66DB77BAB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9F5991-FA44-448A-B405-63DC41E7918D}">
      <dgm:prSet/>
      <dgm:spPr/>
      <dgm:t>
        <a:bodyPr/>
        <a:lstStyle/>
        <a:p>
          <a:r>
            <a:rPr lang="en-CA" dirty="0"/>
            <a:t>Fall: KNBC AGM fall 2022 Launch Event Presentation</a:t>
          </a:r>
        </a:p>
      </dgm:t>
    </dgm:pt>
    <dgm:pt modelId="{5AC4C6E7-C018-4A8E-9816-BCF1388A3976}" type="parTrans" cxnId="{CFBEA754-6F96-4AF8-884F-471AB0483273}">
      <dgm:prSet/>
      <dgm:spPr/>
      <dgm:t>
        <a:bodyPr/>
        <a:lstStyle/>
        <a:p>
          <a:endParaRPr lang="en-US"/>
        </a:p>
      </dgm:t>
    </dgm:pt>
    <dgm:pt modelId="{8CD3B7C8-9764-4404-A879-F368D2A14438}" type="sibTrans" cxnId="{CFBEA754-6F96-4AF8-884F-471AB0483273}">
      <dgm:prSet/>
      <dgm:spPr/>
      <dgm:t>
        <a:bodyPr/>
        <a:lstStyle/>
        <a:p>
          <a:endParaRPr lang="en-US"/>
        </a:p>
      </dgm:t>
    </dgm:pt>
    <dgm:pt modelId="{86DF0860-CE26-44A1-B591-38C6E004FAEB}">
      <dgm:prSet/>
      <dgm:spPr/>
      <dgm:t>
        <a:bodyPr/>
        <a:lstStyle/>
        <a:p>
          <a:r>
            <a:rPr lang="en-CA" dirty="0"/>
            <a:t>Fall: CCSAM  linkages</a:t>
          </a:r>
          <a:endParaRPr lang="en-US" dirty="0"/>
        </a:p>
      </dgm:t>
    </dgm:pt>
    <dgm:pt modelId="{2D5A5AF7-E34E-4E2A-A3EC-32A5C87F37D2}" type="parTrans" cxnId="{7F69CFE5-F6C0-40AC-8F60-85EA227FD05D}">
      <dgm:prSet/>
      <dgm:spPr/>
      <dgm:t>
        <a:bodyPr/>
        <a:lstStyle/>
        <a:p>
          <a:endParaRPr lang="en-US"/>
        </a:p>
      </dgm:t>
    </dgm:pt>
    <dgm:pt modelId="{DD770D08-DB92-4ED0-9B03-C0D6AF109E09}" type="sibTrans" cxnId="{7F69CFE5-F6C0-40AC-8F60-85EA227FD05D}">
      <dgm:prSet/>
      <dgm:spPr/>
      <dgm:t>
        <a:bodyPr/>
        <a:lstStyle/>
        <a:p>
          <a:endParaRPr lang="en-US"/>
        </a:p>
      </dgm:t>
    </dgm:pt>
    <dgm:pt modelId="{E569A02C-22E3-41D3-A7C6-F86A70C85AA4}">
      <dgm:prSet/>
      <dgm:spPr/>
      <dgm:t>
        <a:bodyPr/>
        <a:lstStyle/>
        <a:p>
          <a:r>
            <a:rPr lang="en-CA" dirty="0"/>
            <a:t>Fall: buy a pole and corporate campaign</a:t>
          </a:r>
          <a:endParaRPr lang="en-US" dirty="0"/>
        </a:p>
      </dgm:t>
    </dgm:pt>
    <dgm:pt modelId="{B5B59CB6-EAB0-4424-B812-0E19E44CF7FA}" type="parTrans" cxnId="{37FCF946-6B08-4896-983F-E45558FD9148}">
      <dgm:prSet/>
      <dgm:spPr/>
      <dgm:t>
        <a:bodyPr/>
        <a:lstStyle/>
        <a:p>
          <a:endParaRPr lang="en-US"/>
        </a:p>
      </dgm:t>
    </dgm:pt>
    <dgm:pt modelId="{B199D6F7-9E06-45F7-AE93-31FD13A8F3C4}" type="sibTrans" cxnId="{37FCF946-6B08-4896-983F-E45558FD9148}">
      <dgm:prSet/>
      <dgm:spPr/>
      <dgm:t>
        <a:bodyPr/>
        <a:lstStyle/>
        <a:p>
          <a:endParaRPr lang="en-US"/>
        </a:p>
      </dgm:t>
    </dgm:pt>
    <dgm:pt modelId="{1CE46547-7848-4786-9783-495A2899C282}">
      <dgm:prSet/>
      <dgm:spPr/>
      <dgm:t>
        <a:bodyPr/>
        <a:lstStyle/>
        <a:p>
          <a:r>
            <a:rPr lang="en-CA" dirty="0"/>
            <a:t>December: Winter Solstice Fundraising event</a:t>
          </a:r>
          <a:endParaRPr lang="en-US" dirty="0"/>
        </a:p>
      </dgm:t>
    </dgm:pt>
    <dgm:pt modelId="{242AB05F-8324-40BF-91D4-FDDF04067C7F}" type="parTrans" cxnId="{154BB078-619A-479D-B526-8D23B71438E0}">
      <dgm:prSet/>
      <dgm:spPr/>
      <dgm:t>
        <a:bodyPr/>
        <a:lstStyle/>
        <a:p>
          <a:endParaRPr lang="en-US"/>
        </a:p>
      </dgm:t>
    </dgm:pt>
    <dgm:pt modelId="{B11E5F6B-1D2D-4973-A481-166530FF3A9F}" type="sibTrans" cxnId="{154BB078-619A-479D-B526-8D23B71438E0}">
      <dgm:prSet/>
      <dgm:spPr/>
      <dgm:t>
        <a:bodyPr/>
        <a:lstStyle/>
        <a:p>
          <a:endParaRPr lang="en-US"/>
        </a:p>
      </dgm:t>
    </dgm:pt>
    <dgm:pt modelId="{49938316-60FD-4798-BAB2-B72C582DC8CD}">
      <dgm:prSet/>
      <dgm:spPr/>
      <dgm:t>
        <a:bodyPr/>
        <a:lstStyle/>
        <a:p>
          <a:r>
            <a:rPr lang="en-CA"/>
            <a:t>Winter: Hydro one grant writing 2023</a:t>
          </a:r>
          <a:endParaRPr lang="en-US"/>
        </a:p>
      </dgm:t>
    </dgm:pt>
    <dgm:pt modelId="{A99FF553-7F44-4B1F-8134-4DD18BCD78F8}" type="parTrans" cxnId="{4A374686-ACAC-451C-A5CE-58A7D9D2068B}">
      <dgm:prSet/>
      <dgm:spPr/>
      <dgm:t>
        <a:bodyPr/>
        <a:lstStyle/>
        <a:p>
          <a:endParaRPr lang="en-US"/>
        </a:p>
      </dgm:t>
    </dgm:pt>
    <dgm:pt modelId="{5E48F082-68CE-4EB6-A5E5-F95696E8B9AE}" type="sibTrans" cxnId="{4A374686-ACAC-451C-A5CE-58A7D9D2068B}">
      <dgm:prSet/>
      <dgm:spPr/>
      <dgm:t>
        <a:bodyPr/>
        <a:lstStyle/>
        <a:p>
          <a:endParaRPr lang="en-US"/>
        </a:p>
      </dgm:t>
    </dgm:pt>
    <dgm:pt modelId="{0CDFD067-D861-4498-9A51-920C6D470F80}" type="pres">
      <dgm:prSet presAssocID="{6C407420-DB42-4092-97C8-B66DB77BABA0}" presName="linear" presStyleCnt="0">
        <dgm:presLayoutVars>
          <dgm:animLvl val="lvl"/>
          <dgm:resizeHandles val="exact"/>
        </dgm:presLayoutVars>
      </dgm:prSet>
      <dgm:spPr/>
    </dgm:pt>
    <dgm:pt modelId="{3D380E52-E1F8-4406-AF5D-D0329555B3B3}" type="pres">
      <dgm:prSet presAssocID="{319F5991-FA44-448A-B405-63DC41E791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C45C267-5C53-4131-BF94-9714D5BC89D0}" type="pres">
      <dgm:prSet presAssocID="{8CD3B7C8-9764-4404-A879-F368D2A14438}" presName="spacer" presStyleCnt="0"/>
      <dgm:spPr/>
    </dgm:pt>
    <dgm:pt modelId="{A02AE833-6588-49C5-B8CA-285BD092E67B}" type="pres">
      <dgm:prSet presAssocID="{86DF0860-CE26-44A1-B591-38C6E004FA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B68285-E2CC-41A7-8C8D-9F67A93FE650}" type="pres">
      <dgm:prSet presAssocID="{DD770D08-DB92-4ED0-9B03-C0D6AF109E09}" presName="spacer" presStyleCnt="0"/>
      <dgm:spPr/>
    </dgm:pt>
    <dgm:pt modelId="{FA8CB3C8-02B9-482B-98B4-04B94A2D171D}" type="pres">
      <dgm:prSet presAssocID="{E569A02C-22E3-41D3-A7C6-F86A70C85AA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A81FB5-EF86-464E-ACFB-F6075AEA1A15}" type="pres">
      <dgm:prSet presAssocID="{B199D6F7-9E06-45F7-AE93-31FD13A8F3C4}" presName="spacer" presStyleCnt="0"/>
      <dgm:spPr/>
    </dgm:pt>
    <dgm:pt modelId="{C2379C49-2955-4334-BF3D-35B65710529C}" type="pres">
      <dgm:prSet presAssocID="{1CE46547-7848-4786-9783-495A2899C28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A13E98-9643-42A6-B2D1-DED8AB44638B}" type="pres">
      <dgm:prSet presAssocID="{B11E5F6B-1D2D-4973-A481-166530FF3A9F}" presName="spacer" presStyleCnt="0"/>
      <dgm:spPr/>
    </dgm:pt>
    <dgm:pt modelId="{1D7A979C-8882-4F78-ABCB-085E631AB510}" type="pres">
      <dgm:prSet presAssocID="{49938316-60FD-4798-BAB2-B72C582DC8C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78AB36-504A-4CAD-97A7-A49C80343994}" type="presOf" srcId="{319F5991-FA44-448A-B405-63DC41E7918D}" destId="{3D380E52-E1F8-4406-AF5D-D0329555B3B3}" srcOrd="0" destOrd="0" presId="urn:microsoft.com/office/officeart/2005/8/layout/vList2"/>
    <dgm:cxn modelId="{37FCF946-6B08-4896-983F-E45558FD9148}" srcId="{6C407420-DB42-4092-97C8-B66DB77BABA0}" destId="{E569A02C-22E3-41D3-A7C6-F86A70C85AA4}" srcOrd="2" destOrd="0" parTransId="{B5B59CB6-EAB0-4424-B812-0E19E44CF7FA}" sibTransId="{B199D6F7-9E06-45F7-AE93-31FD13A8F3C4}"/>
    <dgm:cxn modelId="{CFBEA754-6F96-4AF8-884F-471AB0483273}" srcId="{6C407420-DB42-4092-97C8-B66DB77BABA0}" destId="{319F5991-FA44-448A-B405-63DC41E7918D}" srcOrd="0" destOrd="0" parTransId="{5AC4C6E7-C018-4A8E-9816-BCF1388A3976}" sibTransId="{8CD3B7C8-9764-4404-A879-F368D2A14438}"/>
    <dgm:cxn modelId="{123E4275-A743-4389-863D-943AB040441F}" type="presOf" srcId="{49938316-60FD-4798-BAB2-B72C582DC8CD}" destId="{1D7A979C-8882-4F78-ABCB-085E631AB510}" srcOrd="0" destOrd="0" presId="urn:microsoft.com/office/officeart/2005/8/layout/vList2"/>
    <dgm:cxn modelId="{154BB078-619A-479D-B526-8D23B71438E0}" srcId="{6C407420-DB42-4092-97C8-B66DB77BABA0}" destId="{1CE46547-7848-4786-9783-495A2899C282}" srcOrd="3" destOrd="0" parTransId="{242AB05F-8324-40BF-91D4-FDDF04067C7F}" sibTransId="{B11E5F6B-1D2D-4973-A481-166530FF3A9F}"/>
    <dgm:cxn modelId="{4A374686-ACAC-451C-A5CE-58A7D9D2068B}" srcId="{6C407420-DB42-4092-97C8-B66DB77BABA0}" destId="{49938316-60FD-4798-BAB2-B72C582DC8CD}" srcOrd="4" destOrd="0" parTransId="{A99FF553-7F44-4B1F-8134-4DD18BCD78F8}" sibTransId="{5E48F082-68CE-4EB6-A5E5-F95696E8B9AE}"/>
    <dgm:cxn modelId="{B94BB3A0-21A1-44FC-99DB-BB401A6986A2}" type="presOf" srcId="{86DF0860-CE26-44A1-B591-38C6E004FAEB}" destId="{A02AE833-6588-49C5-B8CA-285BD092E67B}" srcOrd="0" destOrd="0" presId="urn:microsoft.com/office/officeart/2005/8/layout/vList2"/>
    <dgm:cxn modelId="{2E558FAF-9F32-41A9-A5B3-1F2FFFADEA42}" type="presOf" srcId="{1CE46547-7848-4786-9783-495A2899C282}" destId="{C2379C49-2955-4334-BF3D-35B65710529C}" srcOrd="0" destOrd="0" presId="urn:microsoft.com/office/officeart/2005/8/layout/vList2"/>
    <dgm:cxn modelId="{9D4465D9-70A4-470F-907C-4EB92942BD84}" type="presOf" srcId="{E569A02C-22E3-41D3-A7C6-F86A70C85AA4}" destId="{FA8CB3C8-02B9-482B-98B4-04B94A2D171D}" srcOrd="0" destOrd="0" presId="urn:microsoft.com/office/officeart/2005/8/layout/vList2"/>
    <dgm:cxn modelId="{7F69CFE5-F6C0-40AC-8F60-85EA227FD05D}" srcId="{6C407420-DB42-4092-97C8-B66DB77BABA0}" destId="{86DF0860-CE26-44A1-B591-38C6E004FAEB}" srcOrd="1" destOrd="0" parTransId="{2D5A5AF7-E34E-4E2A-A3EC-32A5C87F37D2}" sibTransId="{DD770D08-DB92-4ED0-9B03-C0D6AF109E09}"/>
    <dgm:cxn modelId="{CB2A1AF8-B970-49AE-BF22-E660F096F478}" type="presOf" srcId="{6C407420-DB42-4092-97C8-B66DB77BABA0}" destId="{0CDFD067-D861-4498-9A51-920C6D470F80}" srcOrd="0" destOrd="0" presId="urn:microsoft.com/office/officeart/2005/8/layout/vList2"/>
    <dgm:cxn modelId="{2AED4B2A-F0CD-4832-8947-874B6A42D159}" type="presParOf" srcId="{0CDFD067-D861-4498-9A51-920C6D470F80}" destId="{3D380E52-E1F8-4406-AF5D-D0329555B3B3}" srcOrd="0" destOrd="0" presId="urn:microsoft.com/office/officeart/2005/8/layout/vList2"/>
    <dgm:cxn modelId="{C1F29262-1A10-4562-BA2E-267BC4AC98D9}" type="presParOf" srcId="{0CDFD067-D861-4498-9A51-920C6D470F80}" destId="{DC45C267-5C53-4131-BF94-9714D5BC89D0}" srcOrd="1" destOrd="0" presId="urn:microsoft.com/office/officeart/2005/8/layout/vList2"/>
    <dgm:cxn modelId="{BF3482C0-3F72-42D8-90F4-BA5126150D51}" type="presParOf" srcId="{0CDFD067-D861-4498-9A51-920C6D470F80}" destId="{A02AE833-6588-49C5-B8CA-285BD092E67B}" srcOrd="2" destOrd="0" presId="urn:microsoft.com/office/officeart/2005/8/layout/vList2"/>
    <dgm:cxn modelId="{CF168C0E-D8F6-4209-97B5-09A182E83137}" type="presParOf" srcId="{0CDFD067-D861-4498-9A51-920C6D470F80}" destId="{4EB68285-E2CC-41A7-8C8D-9F67A93FE650}" srcOrd="3" destOrd="0" presId="urn:microsoft.com/office/officeart/2005/8/layout/vList2"/>
    <dgm:cxn modelId="{CE5B0464-74AE-4379-846F-114F17A9C3B0}" type="presParOf" srcId="{0CDFD067-D861-4498-9A51-920C6D470F80}" destId="{FA8CB3C8-02B9-482B-98B4-04B94A2D171D}" srcOrd="4" destOrd="0" presId="urn:microsoft.com/office/officeart/2005/8/layout/vList2"/>
    <dgm:cxn modelId="{5F00FFB4-707F-4EF8-AF64-3AA18BFB8D1B}" type="presParOf" srcId="{0CDFD067-D861-4498-9A51-920C6D470F80}" destId="{98A81FB5-EF86-464E-ACFB-F6075AEA1A15}" srcOrd="5" destOrd="0" presId="urn:microsoft.com/office/officeart/2005/8/layout/vList2"/>
    <dgm:cxn modelId="{5BD1C2F3-26DC-4CFD-8F63-8365830E4A94}" type="presParOf" srcId="{0CDFD067-D861-4498-9A51-920C6D470F80}" destId="{C2379C49-2955-4334-BF3D-35B65710529C}" srcOrd="6" destOrd="0" presId="urn:microsoft.com/office/officeart/2005/8/layout/vList2"/>
    <dgm:cxn modelId="{860722DD-F24A-489C-9A0D-0C1EC99B2C29}" type="presParOf" srcId="{0CDFD067-D861-4498-9A51-920C6D470F80}" destId="{ADA13E98-9643-42A6-B2D1-DED8AB44638B}" srcOrd="7" destOrd="0" presId="urn:microsoft.com/office/officeart/2005/8/layout/vList2"/>
    <dgm:cxn modelId="{DF33068C-68D6-4D77-BBF0-5CD4425600B2}" type="presParOf" srcId="{0CDFD067-D861-4498-9A51-920C6D470F80}" destId="{1D7A979C-8882-4F78-ABCB-085E631AB5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C12C19-3F40-470C-A852-E8FE3146C8E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02F484-3CCA-4511-A0CC-814896450F9B}">
      <dgm:prSet/>
      <dgm:spPr/>
      <dgm:t>
        <a:bodyPr/>
        <a:lstStyle/>
        <a:p>
          <a:r>
            <a:rPr lang="en-US" dirty="0"/>
            <a:t>Enthusiastic support, talking it up, generating excitement about the lights and the fundraising campaign </a:t>
          </a:r>
        </a:p>
      </dgm:t>
    </dgm:pt>
    <dgm:pt modelId="{E5F489B8-A619-453D-A6F3-AEC9E4AE0B11}" type="parTrans" cxnId="{7C7BEF92-47D4-45C8-87C7-F6A25E21F75B}">
      <dgm:prSet/>
      <dgm:spPr/>
      <dgm:t>
        <a:bodyPr/>
        <a:lstStyle/>
        <a:p>
          <a:endParaRPr lang="en-US"/>
        </a:p>
      </dgm:t>
    </dgm:pt>
    <dgm:pt modelId="{EBD62088-186E-491A-BE42-0EA5171FD978}" type="sibTrans" cxnId="{7C7BEF92-47D4-45C8-87C7-F6A25E21F75B}">
      <dgm:prSet/>
      <dgm:spPr/>
      <dgm:t>
        <a:bodyPr/>
        <a:lstStyle/>
        <a:p>
          <a:endParaRPr lang="en-US"/>
        </a:p>
      </dgm:t>
    </dgm:pt>
    <dgm:pt modelId="{86AE822A-8299-463C-B4C4-C7582C00CA1E}">
      <dgm:prSet/>
      <dgm:spPr/>
      <dgm:t>
        <a:bodyPr/>
        <a:lstStyle/>
        <a:p>
          <a:r>
            <a:rPr lang="en-US" dirty="0"/>
            <a:t>Suggestions re: Manitoba businesses to target and offers to contact them</a:t>
          </a:r>
        </a:p>
      </dgm:t>
    </dgm:pt>
    <dgm:pt modelId="{C5DAB8BB-62DF-4D5A-96AB-5346DB1F3AF8}" type="parTrans" cxnId="{4EA3B8FF-3E4D-4C02-8358-1E4BBEBDEAC9}">
      <dgm:prSet/>
      <dgm:spPr/>
      <dgm:t>
        <a:bodyPr/>
        <a:lstStyle/>
        <a:p>
          <a:endParaRPr lang="en-US"/>
        </a:p>
      </dgm:t>
    </dgm:pt>
    <dgm:pt modelId="{8B5D91B3-9D1A-499E-828E-DE98F37CDB79}" type="sibTrans" cxnId="{4EA3B8FF-3E4D-4C02-8358-1E4BBEBDEAC9}">
      <dgm:prSet/>
      <dgm:spPr/>
      <dgm:t>
        <a:bodyPr/>
        <a:lstStyle/>
        <a:p>
          <a:endParaRPr lang="en-US"/>
        </a:p>
      </dgm:t>
    </dgm:pt>
    <dgm:pt modelId="{1445AD16-67DD-4D77-98EF-B71BCAFE3D5C}">
      <dgm:prSet/>
      <dgm:spPr/>
      <dgm:t>
        <a:bodyPr/>
        <a:lstStyle/>
        <a:p>
          <a:r>
            <a:rPr lang="en-US" baseline="0" dirty="0"/>
            <a:t>Other ideas/other assistance </a:t>
          </a:r>
          <a:endParaRPr lang="en-US" dirty="0"/>
        </a:p>
      </dgm:t>
    </dgm:pt>
    <dgm:pt modelId="{6291F62A-3974-432A-94B4-9E6616B1B1EB}" type="parTrans" cxnId="{46F3BFBE-1FF8-4E69-98B3-603CB0934A32}">
      <dgm:prSet/>
      <dgm:spPr/>
      <dgm:t>
        <a:bodyPr/>
        <a:lstStyle/>
        <a:p>
          <a:endParaRPr lang="en-US"/>
        </a:p>
      </dgm:t>
    </dgm:pt>
    <dgm:pt modelId="{3B734329-9E7C-479A-8CB4-12B20F60FCAE}" type="sibTrans" cxnId="{46F3BFBE-1FF8-4E69-98B3-603CB0934A32}">
      <dgm:prSet/>
      <dgm:spPr/>
      <dgm:t>
        <a:bodyPr/>
        <a:lstStyle/>
        <a:p>
          <a:endParaRPr lang="en-US"/>
        </a:p>
      </dgm:t>
    </dgm:pt>
    <dgm:pt modelId="{9FF4F769-E52A-4E2A-8FDD-9165C17478BA}">
      <dgm:prSet/>
      <dgm:spPr/>
      <dgm:t>
        <a:bodyPr/>
        <a:lstStyle/>
        <a:p>
          <a:r>
            <a:rPr lang="en-US" dirty="0"/>
            <a:t>Post the links so people can donate at </a:t>
          </a:r>
          <a:r>
            <a:rPr lang="en-US"/>
            <a:t>Zone 4, </a:t>
          </a:r>
          <a:r>
            <a:rPr lang="en-US" dirty="0"/>
            <a:t>along with the story to the CCSAM website.</a:t>
          </a:r>
        </a:p>
        <a:p>
          <a:r>
            <a:rPr lang="en-US" dirty="0"/>
            <a:t>Email CCSAM members about the initiative.</a:t>
          </a:r>
        </a:p>
      </dgm:t>
    </dgm:pt>
    <dgm:pt modelId="{A7AAEEB5-44D0-4C93-BF37-5EA762211AED}" type="parTrans" cxnId="{B9F811D7-B522-4C1D-B26A-A85E9269F9B9}">
      <dgm:prSet/>
      <dgm:spPr/>
      <dgm:t>
        <a:bodyPr/>
        <a:lstStyle/>
        <a:p>
          <a:endParaRPr lang="en-CA"/>
        </a:p>
      </dgm:t>
    </dgm:pt>
    <dgm:pt modelId="{C124DFD9-E760-47C5-B087-8B2E1ED74736}" type="sibTrans" cxnId="{B9F811D7-B522-4C1D-B26A-A85E9269F9B9}">
      <dgm:prSet/>
      <dgm:spPr/>
      <dgm:t>
        <a:bodyPr/>
        <a:lstStyle/>
        <a:p>
          <a:endParaRPr lang="en-CA"/>
        </a:p>
      </dgm:t>
    </dgm:pt>
    <dgm:pt modelId="{F201D5C9-8C89-4A3E-BE48-CA0F140EB9E0}" type="pres">
      <dgm:prSet presAssocID="{4AC12C19-3F40-470C-A852-E8FE3146C8E3}" presName="vert0" presStyleCnt="0">
        <dgm:presLayoutVars>
          <dgm:dir/>
          <dgm:animOne val="branch"/>
          <dgm:animLvl val="lvl"/>
        </dgm:presLayoutVars>
      </dgm:prSet>
      <dgm:spPr/>
    </dgm:pt>
    <dgm:pt modelId="{5CED9F96-BC96-4F9D-88AE-617D348322D3}" type="pres">
      <dgm:prSet presAssocID="{F702F484-3CCA-4511-A0CC-814896450F9B}" presName="thickLine" presStyleLbl="alignNode1" presStyleIdx="0" presStyleCnt="4"/>
      <dgm:spPr/>
    </dgm:pt>
    <dgm:pt modelId="{54E7A32D-D88C-449D-9C56-48B7FC006A9C}" type="pres">
      <dgm:prSet presAssocID="{F702F484-3CCA-4511-A0CC-814896450F9B}" presName="horz1" presStyleCnt="0"/>
      <dgm:spPr/>
    </dgm:pt>
    <dgm:pt modelId="{64050A84-E8A8-42E2-9B8B-973E146EF9A9}" type="pres">
      <dgm:prSet presAssocID="{F702F484-3CCA-4511-A0CC-814896450F9B}" presName="tx1" presStyleLbl="revTx" presStyleIdx="0" presStyleCnt="4"/>
      <dgm:spPr/>
    </dgm:pt>
    <dgm:pt modelId="{F851DD14-CC7A-40C2-AEB8-B34658D2B4C8}" type="pres">
      <dgm:prSet presAssocID="{F702F484-3CCA-4511-A0CC-814896450F9B}" presName="vert1" presStyleCnt="0"/>
      <dgm:spPr/>
    </dgm:pt>
    <dgm:pt modelId="{583B0A3D-C237-4B93-A9D4-D5E4540B5BE7}" type="pres">
      <dgm:prSet presAssocID="{9FF4F769-E52A-4E2A-8FDD-9165C17478BA}" presName="thickLine" presStyleLbl="alignNode1" presStyleIdx="1" presStyleCnt="4"/>
      <dgm:spPr/>
    </dgm:pt>
    <dgm:pt modelId="{D7B9B9B9-5387-4C2D-A0AF-5D202403A13C}" type="pres">
      <dgm:prSet presAssocID="{9FF4F769-E52A-4E2A-8FDD-9165C17478BA}" presName="horz1" presStyleCnt="0"/>
      <dgm:spPr/>
    </dgm:pt>
    <dgm:pt modelId="{DFF8B5F0-FE9E-49C0-9B7D-ECD77A54FF11}" type="pres">
      <dgm:prSet presAssocID="{9FF4F769-E52A-4E2A-8FDD-9165C17478BA}" presName="tx1" presStyleLbl="revTx" presStyleIdx="1" presStyleCnt="4"/>
      <dgm:spPr/>
    </dgm:pt>
    <dgm:pt modelId="{50F05343-C97B-4F64-81BE-41AF5C206E73}" type="pres">
      <dgm:prSet presAssocID="{9FF4F769-E52A-4E2A-8FDD-9165C17478BA}" presName="vert1" presStyleCnt="0"/>
      <dgm:spPr/>
    </dgm:pt>
    <dgm:pt modelId="{B6F3FFE4-FEAB-487E-A2EC-BC6E4AC10D7A}" type="pres">
      <dgm:prSet presAssocID="{86AE822A-8299-463C-B4C4-C7582C00CA1E}" presName="thickLine" presStyleLbl="alignNode1" presStyleIdx="2" presStyleCnt="4"/>
      <dgm:spPr/>
    </dgm:pt>
    <dgm:pt modelId="{FC2A425A-6CEA-4598-887F-E52E7204E6E8}" type="pres">
      <dgm:prSet presAssocID="{86AE822A-8299-463C-B4C4-C7582C00CA1E}" presName="horz1" presStyleCnt="0"/>
      <dgm:spPr/>
    </dgm:pt>
    <dgm:pt modelId="{33337F96-FD39-4A00-8EAE-6E8A0E8531B4}" type="pres">
      <dgm:prSet presAssocID="{86AE822A-8299-463C-B4C4-C7582C00CA1E}" presName="tx1" presStyleLbl="revTx" presStyleIdx="2" presStyleCnt="4"/>
      <dgm:spPr/>
    </dgm:pt>
    <dgm:pt modelId="{3746713C-09FC-467A-B69C-7A8DD140F283}" type="pres">
      <dgm:prSet presAssocID="{86AE822A-8299-463C-B4C4-C7582C00CA1E}" presName="vert1" presStyleCnt="0"/>
      <dgm:spPr/>
    </dgm:pt>
    <dgm:pt modelId="{B429ABBC-F040-4CB7-8CAC-0A658695557A}" type="pres">
      <dgm:prSet presAssocID="{1445AD16-67DD-4D77-98EF-B71BCAFE3D5C}" presName="thickLine" presStyleLbl="alignNode1" presStyleIdx="3" presStyleCnt="4"/>
      <dgm:spPr/>
    </dgm:pt>
    <dgm:pt modelId="{6BD6CED3-0756-42F6-9D49-66B0C201D1B3}" type="pres">
      <dgm:prSet presAssocID="{1445AD16-67DD-4D77-98EF-B71BCAFE3D5C}" presName="horz1" presStyleCnt="0"/>
      <dgm:spPr/>
    </dgm:pt>
    <dgm:pt modelId="{A3C967E7-D72A-45ED-905B-2BDEBA097A8B}" type="pres">
      <dgm:prSet presAssocID="{1445AD16-67DD-4D77-98EF-B71BCAFE3D5C}" presName="tx1" presStyleLbl="revTx" presStyleIdx="3" presStyleCnt="4"/>
      <dgm:spPr/>
    </dgm:pt>
    <dgm:pt modelId="{DB133AFD-EC68-4FE4-A128-1E421E196696}" type="pres">
      <dgm:prSet presAssocID="{1445AD16-67DD-4D77-98EF-B71BCAFE3D5C}" presName="vert1" presStyleCnt="0"/>
      <dgm:spPr/>
    </dgm:pt>
  </dgm:ptLst>
  <dgm:cxnLst>
    <dgm:cxn modelId="{F8772911-7945-4EF4-9F12-C32D64AAFB20}" type="presOf" srcId="{9FF4F769-E52A-4E2A-8FDD-9165C17478BA}" destId="{DFF8B5F0-FE9E-49C0-9B7D-ECD77A54FF11}" srcOrd="0" destOrd="0" presId="urn:microsoft.com/office/officeart/2008/layout/LinedList"/>
    <dgm:cxn modelId="{2C5BF678-D41E-46D7-9E32-2F0A06A62194}" type="presOf" srcId="{4AC12C19-3F40-470C-A852-E8FE3146C8E3}" destId="{F201D5C9-8C89-4A3E-BE48-CA0F140EB9E0}" srcOrd="0" destOrd="0" presId="urn:microsoft.com/office/officeart/2008/layout/LinedList"/>
    <dgm:cxn modelId="{7C7BEF92-47D4-45C8-87C7-F6A25E21F75B}" srcId="{4AC12C19-3F40-470C-A852-E8FE3146C8E3}" destId="{F702F484-3CCA-4511-A0CC-814896450F9B}" srcOrd="0" destOrd="0" parTransId="{E5F489B8-A619-453D-A6F3-AEC9E4AE0B11}" sibTransId="{EBD62088-186E-491A-BE42-0EA5171FD978}"/>
    <dgm:cxn modelId="{46F3BFBE-1FF8-4E69-98B3-603CB0934A32}" srcId="{4AC12C19-3F40-470C-A852-E8FE3146C8E3}" destId="{1445AD16-67DD-4D77-98EF-B71BCAFE3D5C}" srcOrd="3" destOrd="0" parTransId="{6291F62A-3974-432A-94B4-9E6616B1B1EB}" sibTransId="{3B734329-9E7C-479A-8CB4-12B20F60FCAE}"/>
    <dgm:cxn modelId="{B9F811D7-B522-4C1D-B26A-A85E9269F9B9}" srcId="{4AC12C19-3F40-470C-A852-E8FE3146C8E3}" destId="{9FF4F769-E52A-4E2A-8FDD-9165C17478BA}" srcOrd="1" destOrd="0" parTransId="{A7AAEEB5-44D0-4C93-BF37-5EA762211AED}" sibTransId="{C124DFD9-E760-47C5-B087-8B2E1ED74736}"/>
    <dgm:cxn modelId="{6A6E15DC-1465-4A1F-A80A-1E070898FA7F}" type="presOf" srcId="{F702F484-3CCA-4511-A0CC-814896450F9B}" destId="{64050A84-E8A8-42E2-9B8B-973E146EF9A9}" srcOrd="0" destOrd="0" presId="urn:microsoft.com/office/officeart/2008/layout/LinedList"/>
    <dgm:cxn modelId="{8FD2B2E4-57B8-48B6-8E08-E34248E5EC52}" type="presOf" srcId="{1445AD16-67DD-4D77-98EF-B71BCAFE3D5C}" destId="{A3C967E7-D72A-45ED-905B-2BDEBA097A8B}" srcOrd="0" destOrd="0" presId="urn:microsoft.com/office/officeart/2008/layout/LinedList"/>
    <dgm:cxn modelId="{0F3B1EFA-42A0-41BA-8177-5EBE33815A42}" type="presOf" srcId="{86AE822A-8299-463C-B4C4-C7582C00CA1E}" destId="{33337F96-FD39-4A00-8EAE-6E8A0E8531B4}" srcOrd="0" destOrd="0" presId="urn:microsoft.com/office/officeart/2008/layout/LinedList"/>
    <dgm:cxn modelId="{4EA3B8FF-3E4D-4C02-8358-1E4BBEBDEAC9}" srcId="{4AC12C19-3F40-470C-A852-E8FE3146C8E3}" destId="{86AE822A-8299-463C-B4C4-C7582C00CA1E}" srcOrd="2" destOrd="0" parTransId="{C5DAB8BB-62DF-4D5A-96AB-5346DB1F3AF8}" sibTransId="{8B5D91B3-9D1A-499E-828E-DE98F37CDB79}"/>
    <dgm:cxn modelId="{EC6F133B-BBCE-4EF1-ADFD-9DFACCF1C9F8}" type="presParOf" srcId="{F201D5C9-8C89-4A3E-BE48-CA0F140EB9E0}" destId="{5CED9F96-BC96-4F9D-88AE-617D348322D3}" srcOrd="0" destOrd="0" presId="urn:microsoft.com/office/officeart/2008/layout/LinedList"/>
    <dgm:cxn modelId="{0B996BFD-E3AB-4B2C-8CC0-F107C407138B}" type="presParOf" srcId="{F201D5C9-8C89-4A3E-BE48-CA0F140EB9E0}" destId="{54E7A32D-D88C-449D-9C56-48B7FC006A9C}" srcOrd="1" destOrd="0" presId="urn:microsoft.com/office/officeart/2008/layout/LinedList"/>
    <dgm:cxn modelId="{E2D719C2-DA3F-4B82-98CA-61C42CB2A2EF}" type="presParOf" srcId="{54E7A32D-D88C-449D-9C56-48B7FC006A9C}" destId="{64050A84-E8A8-42E2-9B8B-973E146EF9A9}" srcOrd="0" destOrd="0" presId="urn:microsoft.com/office/officeart/2008/layout/LinedList"/>
    <dgm:cxn modelId="{357CCD9E-E9AD-4305-8B5E-80AB19826CB3}" type="presParOf" srcId="{54E7A32D-D88C-449D-9C56-48B7FC006A9C}" destId="{F851DD14-CC7A-40C2-AEB8-B34658D2B4C8}" srcOrd="1" destOrd="0" presId="urn:microsoft.com/office/officeart/2008/layout/LinedList"/>
    <dgm:cxn modelId="{8D5D2E24-FEFC-4CC9-8DA7-C8CD14A8AF3D}" type="presParOf" srcId="{F201D5C9-8C89-4A3E-BE48-CA0F140EB9E0}" destId="{583B0A3D-C237-4B93-A9D4-D5E4540B5BE7}" srcOrd="2" destOrd="0" presId="urn:microsoft.com/office/officeart/2008/layout/LinedList"/>
    <dgm:cxn modelId="{AF69E990-D705-465D-AFE8-8A510EB3A39C}" type="presParOf" srcId="{F201D5C9-8C89-4A3E-BE48-CA0F140EB9E0}" destId="{D7B9B9B9-5387-4C2D-A0AF-5D202403A13C}" srcOrd="3" destOrd="0" presId="urn:microsoft.com/office/officeart/2008/layout/LinedList"/>
    <dgm:cxn modelId="{221A2576-38C3-481C-9EBF-9C733C7C0C39}" type="presParOf" srcId="{D7B9B9B9-5387-4C2D-A0AF-5D202403A13C}" destId="{DFF8B5F0-FE9E-49C0-9B7D-ECD77A54FF11}" srcOrd="0" destOrd="0" presId="urn:microsoft.com/office/officeart/2008/layout/LinedList"/>
    <dgm:cxn modelId="{F19E3C0C-0229-459F-B856-82D03DC1D06C}" type="presParOf" srcId="{D7B9B9B9-5387-4C2D-A0AF-5D202403A13C}" destId="{50F05343-C97B-4F64-81BE-41AF5C206E73}" srcOrd="1" destOrd="0" presId="urn:microsoft.com/office/officeart/2008/layout/LinedList"/>
    <dgm:cxn modelId="{2DBB222F-5D46-476B-B190-6E131D4DDE25}" type="presParOf" srcId="{F201D5C9-8C89-4A3E-BE48-CA0F140EB9E0}" destId="{B6F3FFE4-FEAB-487E-A2EC-BC6E4AC10D7A}" srcOrd="4" destOrd="0" presId="urn:microsoft.com/office/officeart/2008/layout/LinedList"/>
    <dgm:cxn modelId="{A35B61F2-88B7-4BDA-854C-75B37EB9A996}" type="presParOf" srcId="{F201D5C9-8C89-4A3E-BE48-CA0F140EB9E0}" destId="{FC2A425A-6CEA-4598-887F-E52E7204E6E8}" srcOrd="5" destOrd="0" presId="urn:microsoft.com/office/officeart/2008/layout/LinedList"/>
    <dgm:cxn modelId="{5C9E2E34-CDA7-44CF-8F50-9CC974D14F56}" type="presParOf" srcId="{FC2A425A-6CEA-4598-887F-E52E7204E6E8}" destId="{33337F96-FD39-4A00-8EAE-6E8A0E8531B4}" srcOrd="0" destOrd="0" presId="urn:microsoft.com/office/officeart/2008/layout/LinedList"/>
    <dgm:cxn modelId="{13BC910A-6A51-4557-95CB-E833811F1EBD}" type="presParOf" srcId="{FC2A425A-6CEA-4598-887F-E52E7204E6E8}" destId="{3746713C-09FC-467A-B69C-7A8DD140F283}" srcOrd="1" destOrd="0" presId="urn:microsoft.com/office/officeart/2008/layout/LinedList"/>
    <dgm:cxn modelId="{88AC57E7-87FB-4EAA-8A4D-AB11C500CD88}" type="presParOf" srcId="{F201D5C9-8C89-4A3E-BE48-CA0F140EB9E0}" destId="{B429ABBC-F040-4CB7-8CAC-0A658695557A}" srcOrd="6" destOrd="0" presId="urn:microsoft.com/office/officeart/2008/layout/LinedList"/>
    <dgm:cxn modelId="{206F61B2-02D2-4F60-AAFE-46494B8898D1}" type="presParOf" srcId="{F201D5C9-8C89-4A3E-BE48-CA0F140EB9E0}" destId="{6BD6CED3-0756-42F6-9D49-66B0C201D1B3}" srcOrd="7" destOrd="0" presId="urn:microsoft.com/office/officeart/2008/layout/LinedList"/>
    <dgm:cxn modelId="{2516B27F-8AF4-4F19-A1ED-4D4CE9D2F26D}" type="presParOf" srcId="{6BD6CED3-0756-42F6-9D49-66B0C201D1B3}" destId="{A3C967E7-D72A-45ED-905B-2BDEBA097A8B}" srcOrd="0" destOrd="0" presId="urn:microsoft.com/office/officeart/2008/layout/LinedList"/>
    <dgm:cxn modelId="{47248F78-9D36-4DF2-922E-FED6A46C9E19}" type="presParOf" srcId="{6BD6CED3-0756-42F6-9D49-66B0C201D1B3}" destId="{DB133AFD-EC68-4FE4-A128-1E421E1966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FD9E7-9FD6-438F-A039-37E2CC551A3D}">
      <dsp:nvSpPr>
        <dsp:cNvPr id="0" name=""/>
        <dsp:cNvSpPr/>
      </dsp:nvSpPr>
      <dsp:spPr>
        <a:xfrm>
          <a:off x="0" y="106028"/>
          <a:ext cx="6263640" cy="1704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Project Description:  6 kms lit trails, including para loop, Frank Symonds, Two Towers, </a:t>
          </a:r>
          <a:r>
            <a:rPr lang="en-US" sz="3100" kern="1200" dirty="0" err="1"/>
            <a:t>Matoos</a:t>
          </a:r>
          <a:r>
            <a:rPr lang="en-US" sz="3100" kern="1200" dirty="0"/>
            <a:t>, and Jackrabbit </a:t>
          </a:r>
        </a:p>
      </dsp:txBody>
      <dsp:txXfrm>
        <a:off x="83216" y="189244"/>
        <a:ext cx="6097208" cy="1538258"/>
      </dsp:txXfrm>
    </dsp:sp>
    <dsp:sp modelId="{0D64C3C3-F759-4A83-8556-DBA32DAFB123}">
      <dsp:nvSpPr>
        <dsp:cNvPr id="0" name=""/>
        <dsp:cNvSpPr/>
      </dsp:nvSpPr>
      <dsp:spPr>
        <a:xfrm>
          <a:off x="0" y="1899998"/>
          <a:ext cx="6263640" cy="17046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1 </a:t>
          </a:r>
          <a:r>
            <a:rPr lang="en-US" sz="3100" kern="1200" dirty="0" err="1"/>
            <a:t>FedNor</a:t>
          </a:r>
          <a:r>
            <a:rPr lang="en-US" sz="3100" kern="1200" dirty="0"/>
            <a:t> $500,000 approval June 2022</a:t>
          </a:r>
        </a:p>
      </dsp:txBody>
      <dsp:txXfrm>
        <a:off x="83216" y="1983214"/>
        <a:ext cx="6097208" cy="1538258"/>
      </dsp:txXfrm>
    </dsp:sp>
    <dsp:sp modelId="{8FB53A5B-5835-4767-8863-AADEB58A5B59}">
      <dsp:nvSpPr>
        <dsp:cNvPr id="0" name=""/>
        <dsp:cNvSpPr/>
      </dsp:nvSpPr>
      <dsp:spPr>
        <a:xfrm>
          <a:off x="0" y="3693969"/>
          <a:ext cx="6263640" cy="17046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2 NOHFC $490,000 approval August 2022</a:t>
          </a:r>
        </a:p>
      </dsp:txBody>
      <dsp:txXfrm>
        <a:off x="83216" y="3777185"/>
        <a:ext cx="6097208" cy="153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A2447-671F-4C65-9778-649F74CBD719}">
      <dsp:nvSpPr>
        <dsp:cNvPr id="0" name=""/>
        <dsp:cNvSpPr/>
      </dsp:nvSpPr>
      <dsp:spPr>
        <a:xfrm>
          <a:off x="765" y="846119"/>
          <a:ext cx="2984527" cy="179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KNBC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$65,000 </a:t>
          </a:r>
        </a:p>
      </dsp:txBody>
      <dsp:txXfrm>
        <a:off x="765" y="846119"/>
        <a:ext cx="2984527" cy="1790716"/>
      </dsp:txXfrm>
    </dsp:sp>
    <dsp:sp modelId="{72103B21-EF3E-4A99-A70F-4E2DBA50CD25}">
      <dsp:nvSpPr>
        <dsp:cNvPr id="0" name=""/>
        <dsp:cNvSpPr/>
      </dsp:nvSpPr>
      <dsp:spPr>
        <a:xfrm>
          <a:off x="3283745" y="846119"/>
          <a:ext cx="2984527" cy="1790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FedNor</a:t>
          </a:r>
          <a:r>
            <a:rPr lang="en-US" sz="4300" kern="1200" dirty="0"/>
            <a:t> 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$500,000</a:t>
          </a:r>
          <a:r>
            <a:rPr lang="en-CA" sz="4300" kern="1200" dirty="0"/>
            <a:t> </a:t>
          </a:r>
          <a:endParaRPr lang="en-US" sz="4300" kern="1200" dirty="0"/>
        </a:p>
      </dsp:txBody>
      <dsp:txXfrm>
        <a:off x="3283745" y="846119"/>
        <a:ext cx="2984527" cy="1790716"/>
      </dsp:txXfrm>
    </dsp:sp>
    <dsp:sp modelId="{AB40A9ED-A486-4214-B43E-FD54D26E8E6F}">
      <dsp:nvSpPr>
        <dsp:cNvPr id="0" name=""/>
        <dsp:cNvSpPr/>
      </dsp:nvSpPr>
      <dsp:spPr>
        <a:xfrm>
          <a:off x="765" y="2935288"/>
          <a:ext cx="2984527" cy="1790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 dirty="0"/>
            <a:t>KNBC $110,000 </a:t>
          </a:r>
          <a:endParaRPr lang="en-US" sz="4300" kern="1200" dirty="0"/>
        </a:p>
      </dsp:txBody>
      <dsp:txXfrm>
        <a:off x="765" y="2935288"/>
        <a:ext cx="2984527" cy="1790716"/>
      </dsp:txXfrm>
    </dsp:sp>
    <dsp:sp modelId="{18993C4C-721F-486B-9966-2E0E2191D114}">
      <dsp:nvSpPr>
        <dsp:cNvPr id="0" name=""/>
        <dsp:cNvSpPr/>
      </dsp:nvSpPr>
      <dsp:spPr>
        <a:xfrm>
          <a:off x="3283745" y="2935288"/>
          <a:ext cx="2984527" cy="1790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 dirty="0"/>
            <a:t>NOHFC $490,000</a:t>
          </a:r>
          <a:endParaRPr lang="en-US" sz="4300" kern="1200" dirty="0"/>
        </a:p>
      </dsp:txBody>
      <dsp:txXfrm>
        <a:off x="3283745" y="2935288"/>
        <a:ext cx="2984527" cy="1790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87907-56DB-4C4B-B412-31E44CE50BCF}">
      <dsp:nvSpPr>
        <dsp:cNvPr id="0" name=""/>
        <dsp:cNvSpPr/>
      </dsp:nvSpPr>
      <dsp:spPr>
        <a:xfrm>
          <a:off x="0" y="0"/>
          <a:ext cx="619231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8915B-3CDC-4B76-83F2-EA5AB248881B}">
      <dsp:nvSpPr>
        <dsp:cNvPr id="0" name=""/>
        <dsp:cNvSpPr/>
      </dsp:nvSpPr>
      <dsp:spPr>
        <a:xfrm>
          <a:off x="0" y="0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Corporate/Businesses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$45,000 </a:t>
          </a:r>
        </a:p>
      </dsp:txBody>
      <dsp:txXfrm>
        <a:off x="0" y="0"/>
        <a:ext cx="6192319" cy="1181568"/>
      </dsp:txXfrm>
    </dsp:sp>
    <dsp:sp modelId="{6B65B7BB-791D-4B02-97B7-FFB3C6EB4C85}">
      <dsp:nvSpPr>
        <dsp:cNvPr id="0" name=""/>
        <dsp:cNvSpPr/>
      </dsp:nvSpPr>
      <dsp:spPr>
        <a:xfrm>
          <a:off x="0" y="1181568"/>
          <a:ext cx="619231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9EDD9-15FB-4DFC-A362-BB4C46DEDF3F}">
      <dsp:nvSpPr>
        <dsp:cNvPr id="0" name=""/>
        <dsp:cNvSpPr/>
      </dsp:nvSpPr>
      <dsp:spPr>
        <a:xfrm>
          <a:off x="0" y="1181568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Funding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$85,000</a:t>
          </a:r>
          <a:r>
            <a:rPr lang="en-CA" sz="2800" kern="1200" dirty="0"/>
            <a:t> </a:t>
          </a:r>
          <a:endParaRPr lang="en-US" sz="2800" kern="1200" dirty="0"/>
        </a:p>
      </dsp:txBody>
      <dsp:txXfrm>
        <a:off x="0" y="1181568"/>
        <a:ext cx="6192319" cy="1181568"/>
      </dsp:txXfrm>
    </dsp:sp>
    <dsp:sp modelId="{F94B2F7D-0707-4913-B2B4-72E3D5821954}">
      <dsp:nvSpPr>
        <dsp:cNvPr id="0" name=""/>
        <dsp:cNvSpPr/>
      </dsp:nvSpPr>
      <dsp:spPr>
        <a:xfrm>
          <a:off x="0" y="2363137"/>
          <a:ext cx="619231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DCFB7-4CB8-4B81-BE85-677B7BCA92A4}">
      <dsp:nvSpPr>
        <dsp:cNvPr id="0" name=""/>
        <dsp:cNvSpPr/>
      </dsp:nvSpPr>
      <dsp:spPr>
        <a:xfrm>
          <a:off x="0" y="2363137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Individuals/Buy a Pole Campaign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$50,000 </a:t>
          </a:r>
          <a:endParaRPr lang="en-US" sz="2800" kern="1200" dirty="0"/>
        </a:p>
      </dsp:txBody>
      <dsp:txXfrm>
        <a:off x="0" y="2363137"/>
        <a:ext cx="6192319" cy="1181568"/>
      </dsp:txXfrm>
    </dsp:sp>
    <dsp:sp modelId="{CA712ABA-0358-4EE4-A9FA-5300AD486812}">
      <dsp:nvSpPr>
        <dsp:cNvPr id="0" name=""/>
        <dsp:cNvSpPr/>
      </dsp:nvSpPr>
      <dsp:spPr>
        <a:xfrm>
          <a:off x="0" y="3544706"/>
          <a:ext cx="619231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7C03A-F84A-4516-9890-25DFCA706A4E}">
      <dsp:nvSpPr>
        <dsp:cNvPr id="0" name=""/>
        <dsp:cNvSpPr/>
      </dsp:nvSpPr>
      <dsp:spPr>
        <a:xfrm>
          <a:off x="0" y="3544706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3544706"/>
        <a:ext cx="6192319" cy="1181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C39B-F2A0-4F5D-BD78-42A086505177}">
      <dsp:nvSpPr>
        <dsp:cNvPr id="0" name=""/>
        <dsp:cNvSpPr/>
      </dsp:nvSpPr>
      <dsp:spPr>
        <a:xfrm>
          <a:off x="0" y="1234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02B1A-930C-43B3-9EC7-3EC08E3AEE83}">
      <dsp:nvSpPr>
        <dsp:cNvPr id="0" name=""/>
        <dsp:cNvSpPr/>
      </dsp:nvSpPr>
      <dsp:spPr>
        <a:xfrm>
          <a:off x="0" y="1234"/>
          <a:ext cx="6257523" cy="14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omic Sans MS" panose="030F0702030302020204" pitchFamily="66" charset="0"/>
            </a:rPr>
            <a:t>Other Funding: Kenora &amp; Lake of the Woods Regional Community Foundation </a:t>
          </a:r>
          <a:r>
            <a:rPr lang="en-US" sz="1800" kern="1200" dirty="0">
              <a:latin typeface="Comic Sans MS" panose="030F0702030302020204" pitchFamily="66" charset="0"/>
            </a:rPr>
            <a:t>$10,000.00.  </a:t>
          </a:r>
        </a:p>
      </dsp:txBody>
      <dsp:txXfrm>
        <a:off x="0" y="1234"/>
        <a:ext cx="6257523" cy="1475840"/>
      </dsp:txXfrm>
    </dsp:sp>
    <dsp:sp modelId="{DCE4CC67-AA21-470D-A02D-BCEC8C3BB483}">
      <dsp:nvSpPr>
        <dsp:cNvPr id="0" name=""/>
        <dsp:cNvSpPr/>
      </dsp:nvSpPr>
      <dsp:spPr>
        <a:xfrm>
          <a:off x="0" y="1477075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AFB93-7618-4EB8-ACEC-352ABAE91516}">
      <dsp:nvSpPr>
        <dsp:cNvPr id="0" name=""/>
        <dsp:cNvSpPr/>
      </dsp:nvSpPr>
      <dsp:spPr>
        <a:xfrm>
          <a:off x="0" y="1477075"/>
          <a:ext cx="6263640" cy="12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Other Funding: City of Kenora – January 2023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Other Funding: Kenora Hospitality Alliance – 17,500 </a:t>
          </a:r>
        </a:p>
      </dsp:txBody>
      <dsp:txXfrm>
        <a:off x="0" y="1477075"/>
        <a:ext cx="6263640" cy="1221621"/>
      </dsp:txXfrm>
    </dsp:sp>
    <dsp:sp modelId="{A4CDA0FA-27A4-4080-B293-31A2E521B4AA}">
      <dsp:nvSpPr>
        <dsp:cNvPr id="0" name=""/>
        <dsp:cNvSpPr/>
      </dsp:nvSpPr>
      <dsp:spPr>
        <a:xfrm>
          <a:off x="0" y="2698696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B0BA1-B4E2-4385-A7E9-8D415F60EEC5}">
      <dsp:nvSpPr>
        <dsp:cNvPr id="0" name=""/>
        <dsp:cNvSpPr/>
      </dsp:nvSpPr>
      <dsp:spPr>
        <a:xfrm>
          <a:off x="0" y="2698696"/>
          <a:ext cx="6257523" cy="1583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Corporate/Businesses Sponsorship to date: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mic Sans MS" panose="030F0702030302020204" pitchFamily="66" charset="0"/>
            </a:rPr>
            <a:t>Cabin Country Realty $10,000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omic Sans MS" panose="030F0702030302020204" pitchFamily="66" charset="0"/>
            </a:rPr>
            <a:t>Hardwear</a:t>
          </a:r>
          <a:r>
            <a:rPr lang="en-US" sz="1800" kern="1200" dirty="0">
              <a:latin typeface="Comic Sans MS" panose="030F0702030302020204" pitchFamily="66" charset="0"/>
            </a:rPr>
            <a:t> Company   $ 4,000+</a:t>
          </a:r>
        </a:p>
      </dsp:txBody>
      <dsp:txXfrm>
        <a:off x="0" y="2698696"/>
        <a:ext cx="6257523" cy="1583135"/>
      </dsp:txXfrm>
    </dsp:sp>
    <dsp:sp modelId="{20074477-456D-441A-9E6B-12BFD0D9B674}">
      <dsp:nvSpPr>
        <dsp:cNvPr id="0" name=""/>
        <dsp:cNvSpPr/>
      </dsp:nvSpPr>
      <dsp:spPr>
        <a:xfrm>
          <a:off x="0" y="4281832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38AA0-7E00-48A1-B051-71F28243E288}">
      <dsp:nvSpPr>
        <dsp:cNvPr id="0" name=""/>
        <dsp:cNvSpPr/>
      </dsp:nvSpPr>
      <dsp:spPr>
        <a:xfrm>
          <a:off x="0" y="4281832"/>
          <a:ext cx="6263640" cy="12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Individuals/Buy a Pole Campaign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mic Sans MS" panose="030F0702030302020204" pitchFamily="66" charset="0"/>
            </a:rPr>
            <a:t>$1250/pole x 5 = $11,255.00</a:t>
          </a:r>
        </a:p>
      </dsp:txBody>
      <dsp:txXfrm>
        <a:off x="0" y="4281832"/>
        <a:ext cx="6263640" cy="1221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80E52-E1F8-4406-AF5D-D0329555B3B3}">
      <dsp:nvSpPr>
        <dsp:cNvPr id="0" name=""/>
        <dsp:cNvSpPr/>
      </dsp:nvSpPr>
      <dsp:spPr>
        <a:xfrm>
          <a:off x="0" y="91558"/>
          <a:ext cx="7559504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Fall: KNBC AGM fall 2022 Launch Event Presentation</a:t>
          </a:r>
        </a:p>
      </dsp:txBody>
      <dsp:txXfrm>
        <a:off x="56315" y="147873"/>
        <a:ext cx="7446874" cy="1040990"/>
      </dsp:txXfrm>
    </dsp:sp>
    <dsp:sp modelId="{A02AE833-6588-49C5-B8CA-285BD092E67B}">
      <dsp:nvSpPr>
        <dsp:cNvPr id="0" name=""/>
        <dsp:cNvSpPr/>
      </dsp:nvSpPr>
      <dsp:spPr>
        <a:xfrm>
          <a:off x="0" y="1328698"/>
          <a:ext cx="7559504" cy="11536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Fall: CCSAM  linkages</a:t>
          </a:r>
          <a:endParaRPr lang="en-US" sz="2900" kern="1200" dirty="0"/>
        </a:p>
      </dsp:txBody>
      <dsp:txXfrm>
        <a:off x="56315" y="1385013"/>
        <a:ext cx="7446874" cy="1040990"/>
      </dsp:txXfrm>
    </dsp:sp>
    <dsp:sp modelId="{FA8CB3C8-02B9-482B-98B4-04B94A2D171D}">
      <dsp:nvSpPr>
        <dsp:cNvPr id="0" name=""/>
        <dsp:cNvSpPr/>
      </dsp:nvSpPr>
      <dsp:spPr>
        <a:xfrm>
          <a:off x="0" y="2565838"/>
          <a:ext cx="7559504" cy="1153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Fall: buy a pole and corporate campaign</a:t>
          </a:r>
          <a:endParaRPr lang="en-US" sz="2900" kern="1200" dirty="0"/>
        </a:p>
      </dsp:txBody>
      <dsp:txXfrm>
        <a:off x="56315" y="2622153"/>
        <a:ext cx="7446874" cy="1040990"/>
      </dsp:txXfrm>
    </dsp:sp>
    <dsp:sp modelId="{C2379C49-2955-4334-BF3D-35B65710529C}">
      <dsp:nvSpPr>
        <dsp:cNvPr id="0" name=""/>
        <dsp:cNvSpPr/>
      </dsp:nvSpPr>
      <dsp:spPr>
        <a:xfrm>
          <a:off x="0" y="3802978"/>
          <a:ext cx="7559504" cy="11536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December: Winter Solstice Fundraising event</a:t>
          </a:r>
          <a:endParaRPr lang="en-US" sz="2900" kern="1200" dirty="0"/>
        </a:p>
      </dsp:txBody>
      <dsp:txXfrm>
        <a:off x="56315" y="3859293"/>
        <a:ext cx="7446874" cy="1040990"/>
      </dsp:txXfrm>
    </dsp:sp>
    <dsp:sp modelId="{1D7A979C-8882-4F78-ABCB-085E631AB510}">
      <dsp:nvSpPr>
        <dsp:cNvPr id="0" name=""/>
        <dsp:cNvSpPr/>
      </dsp:nvSpPr>
      <dsp:spPr>
        <a:xfrm>
          <a:off x="0" y="5040118"/>
          <a:ext cx="7559504" cy="115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Winter: Hydro one grant writing 2023</a:t>
          </a:r>
          <a:endParaRPr lang="en-US" sz="2900" kern="1200"/>
        </a:p>
      </dsp:txBody>
      <dsp:txXfrm>
        <a:off x="56315" y="5096433"/>
        <a:ext cx="7446874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9F96-BC96-4F9D-88AE-617D348322D3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50A84-E8A8-42E2-9B8B-973E146EF9A9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Enthusiastic support, talking it up, generating excitement about the lights and the fundraising campaign </a:t>
          </a:r>
        </a:p>
      </dsp:txBody>
      <dsp:txXfrm>
        <a:off x="0" y="0"/>
        <a:ext cx="6263640" cy="1376171"/>
      </dsp:txXfrm>
    </dsp:sp>
    <dsp:sp modelId="{583B0A3D-C237-4B93-A9D4-D5E4540B5BE7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8B5F0-FE9E-49C0-9B7D-ECD77A54FF11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Post the links so people can donate at </a:t>
          </a:r>
          <a:r>
            <a:rPr lang="en-US" sz="2500" kern="1200"/>
            <a:t>Zone 4, </a:t>
          </a:r>
          <a:r>
            <a:rPr lang="en-US" sz="2500" kern="1200" dirty="0"/>
            <a:t>along with the story to the CCSAM website.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Email CCSAM members about the initiative.</a:t>
          </a:r>
        </a:p>
      </dsp:txBody>
      <dsp:txXfrm>
        <a:off x="0" y="1376171"/>
        <a:ext cx="6263640" cy="1376171"/>
      </dsp:txXfrm>
    </dsp:sp>
    <dsp:sp modelId="{B6F3FFE4-FEAB-487E-A2EC-BC6E4AC10D7A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37F96-FD39-4A00-8EAE-6E8A0E8531B4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Suggestions re: Manitoba businesses to target and offers to contact them</a:t>
          </a:r>
        </a:p>
      </dsp:txBody>
      <dsp:txXfrm>
        <a:off x="0" y="2752343"/>
        <a:ext cx="6263640" cy="1376171"/>
      </dsp:txXfrm>
    </dsp:sp>
    <dsp:sp modelId="{B429ABBC-F040-4CB7-8CAC-0A658695557A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967E7-D72A-45ED-905B-2BDEBA097A8B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Other ideas/other assistance </a:t>
          </a:r>
          <a:endParaRPr lang="en-US" sz="2500" kern="1200" dirty="0"/>
        </a:p>
      </dsp:txBody>
      <dsp:txXfrm>
        <a:off x="0" y="4128515"/>
        <a:ext cx="6263640" cy="137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A9C7-FE90-4BBF-95B9-989C4C7627CC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DF514-F9BD-43CF-BB0D-19AA7C0F77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11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F514-F9BD-43CF-BB0D-19AA7C0F775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50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F514-F9BD-43CF-BB0D-19AA7C0F775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15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F514-F9BD-43CF-BB0D-19AA7C0F775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61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1E03-DA22-4B16-B05F-62ACB3974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B1B4B-E725-4B7C-B770-F4688283C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11A4-D68D-4427-BF7E-0D0DF8B9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15F1-2498-457D-8328-7A3291CA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7B00F-6E4D-434B-A7F6-10FDA9A9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40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E3B8-D599-474A-9209-A3C3651C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58A61-FDDF-433F-A5EC-8DAEACEBE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6E38-6F09-4BA0-B9AB-0CA0754C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984D-5805-4737-A1CF-D96E3CC4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F02E-4D9F-4429-ADC9-23828096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73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4956F-3086-4056-88EA-535ABC640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9F84-BF50-4657-A66B-CDECD67C7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818D-DAB1-47A7-84A0-A00A619F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E1537-2282-456B-9355-1966E5C2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B912-3668-4B8B-AA65-ABD6E221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24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AD61-1EE0-4B83-9A1E-CFE6E395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72A6-18EF-4FED-AD7F-9E994FF05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40CD4-E691-407C-8F09-5F96DE60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08FB-F89E-4AAB-95A2-4109CF91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CB209-C386-4224-880F-EF1EBF6A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9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87C5-176F-4C0F-A12B-FAA5A52D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C6AE-133D-4E6A-8F61-7DAD795D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6D64D-209B-4E08-80B6-77ED818E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5FB0-DF44-4094-8072-75A2DC58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EB1E-A09D-4AF2-B9A0-DA6870B9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3AA4-833C-42C9-A13E-1DA4B42D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6497-26CC-4ACA-B856-567C3E25C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DC0A-6900-4A3D-8144-119680C8F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01A0B-01B6-4A0C-95E4-D814A665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5E9A6-DD94-46BD-84A1-D0FCA5C6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1F2D-91F8-4B23-81EB-ACC4C026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2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2395-A3D9-4CD6-BBB9-4E473CC7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9AE2E-9705-470E-867C-A9447DC8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750EB-A0C7-4EAD-A05C-A29B6D66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9D92-0F5A-4D32-9C56-5C1C51FDC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DF7F-FD55-4E72-AAB3-ED45B0EAB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A3A96-DD00-40B7-89FB-D992CE0C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08C45-5DBE-4A03-9264-C39FEF70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9582E-2881-4AB5-A56B-AC9ACD23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74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D50B-5FF1-4399-92C9-7E28E985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45C0B-7166-4A5A-AEF7-C1D1097D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A260D-27DF-48EF-9086-76FCF563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64218-89C0-4874-B381-559B188C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13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FEACA-B68A-46D6-B0BA-93FFF766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81B2D-A335-496F-A17E-EA38D7ED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7F84-A9FC-4854-B0B4-79A400DC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4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E972-4FE9-4BB0-8501-278AE349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2C07-790D-4F86-89A1-6A20077A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FE44A-A874-4453-8C8E-FBCE9F320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7119-AF63-4CD2-AF20-050F2956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E42C6-CF4C-4DF8-8C66-28602C55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CB934-87CA-4FC2-B655-882DA9A5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02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220A-2883-4800-801C-BFA7A11D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FF4A5-A245-42D6-90B7-A5B872879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A13E5-5F08-41F4-869E-611789D0F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73820-9AB8-48FD-BB93-C79212C7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08EB1-6630-4CF1-93F5-85662BA2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1DD5C-266E-425C-9EA4-6B0F6296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54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1C0F-7A30-4564-B5CB-52B382B7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7BCF8-1F54-4B1C-A866-15C59D81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5472-E89D-4D04-AA6D-0D6F98E8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D634-FC53-469E-86A9-DA8B3D3CC232}" type="datetimeFigureOut">
              <a:rPr lang="en-CA" smtClean="0"/>
              <a:t>2022-11-29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30556-C6EE-4EB8-8D08-21DA2F8DC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AF56-C678-4AAA-A482-FD8D566C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4543-54D5-4BEC-88FD-5A8C4582C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6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oking down on a path in a forest in winter">
            <a:extLst>
              <a:ext uri="{FF2B5EF4-FFF2-40B4-BE49-F238E27FC236}">
                <a16:creationId xmlns:a16="http://schemas.microsoft.com/office/drawing/2014/main" id="{0912CFC2-AEC2-414E-AAB6-2C07A697A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656" b="27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71B8C-B7D2-42AB-8DE6-BC255284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Kenora Nordic and Biathlon Club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104C-B05D-43A7-B171-2FB330297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Light the Trails project at Mount Evergreen </a:t>
            </a:r>
          </a:p>
          <a:p>
            <a:r>
              <a:rPr lang="en-US" dirty="0">
                <a:solidFill>
                  <a:srgbClr val="FFFFFF"/>
                </a:solidFill>
              </a:rPr>
              <a:t>2022-23</a:t>
            </a:r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BA8A3-46ED-4593-915D-139C9031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KNBC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Light the Trails Project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Background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CA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24D7E7-75D1-4E89-8C2C-20EABF31C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125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94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0A426-0E70-4297-9AA6-41263406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Estimated  KNBC Portion  $175,000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CA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18677-0DCE-41B6-9EC3-CD5A33874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74010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05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E8BED2-92C2-8BD0-02E7-229EA01A0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0A426-0E70-4297-9AA6-41263406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Fundraising Targets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$175,000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CA" sz="4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18677-0DCE-41B6-9EC3-CD5A33874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30745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296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BE2EF-1060-4C2F-BFC9-AC984BB4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Amount raised to date</a:t>
            </a: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>
                <a:solidFill>
                  <a:schemeClr val="bg1"/>
                </a:solidFill>
              </a:rPr>
            </a:br>
            <a:r>
              <a:rPr lang="en-US" sz="6000">
                <a:solidFill>
                  <a:schemeClr val="bg1"/>
                </a:solidFill>
              </a:rPr>
              <a:t>$52,755</a:t>
            </a:r>
            <a:endParaRPr lang="en-CA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C37C46-C399-403F-951E-948AE53C8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0024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76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4A902F-2DDD-D446-DC49-0E7034A2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KNBC Light the trails  Project-Timing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03B45F-081E-2D1B-DC34-6440BA59D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76694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91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E425765-AD91-BED5-7821-93303EE2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CA" sz="4100"/>
              <a:t>Phase one completed!</a:t>
            </a:r>
          </a:p>
        </p:txBody>
      </p:sp>
      <p:pic>
        <p:nvPicPr>
          <p:cNvPr id="5" name="Content Placeholder 4" descr="A picture containing outdoor, nature, night&#10;&#10;Description automatically generated">
            <a:extLst>
              <a:ext uri="{FF2B5EF4-FFF2-40B4-BE49-F238E27FC236}">
                <a16:creationId xmlns:a16="http://schemas.microsoft.com/office/drawing/2014/main" id="{4E785F65-0A18-AA4D-A355-B4AA539A1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39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EF5252-8CD7-EAB4-4D1D-CB73EA6B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200"/>
              <a:t>We have produced almost daylight conditions on over 3k of trails for the 2022-2023 ski season.</a:t>
            </a:r>
          </a:p>
          <a:p>
            <a:r>
              <a:rPr lang="en-US" sz="2200"/>
              <a:t>By 2023-2024 season we will have 6km of lit trails allowing night racing and training for athletes and a much safer and welcoming trail system for recreational skiers. </a:t>
            </a:r>
          </a:p>
        </p:txBody>
      </p:sp>
    </p:spTree>
    <p:extLst>
      <p:ext uri="{BB962C8B-B14F-4D97-AF65-F5344CB8AC3E}">
        <p14:creationId xmlns:p14="http://schemas.microsoft.com/office/powerpoint/2010/main" val="235733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B990-B2A9-3C94-22CE-E6C49224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Phase one lighting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4874C-78B3-48CD-9016-2731CC4A1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Changing the game for coaches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 descr="A person skiing down a slope&#10;&#10;Description automatically generated with low confidence">
            <a:extLst>
              <a:ext uri="{FF2B5EF4-FFF2-40B4-BE49-F238E27FC236}">
                <a16:creationId xmlns:a16="http://schemas.microsoft.com/office/drawing/2014/main" id="{EC36D33E-D302-875B-4114-434A31B132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308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8242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D3FD3-CC47-4B58-A6E1-B61C1474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 do we need from CCSAM?</a:t>
            </a:r>
            <a:endParaRPr lang="en-CA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1D2A0-3898-4D37-AFCA-99DD816AD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6864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92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347</Words>
  <Application>Microsoft Office PowerPoint</Application>
  <PresentationFormat>Widescreen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Kenora Nordic and Biathlon Club</vt:lpstr>
      <vt:lpstr>KNBC  Light the Trails Project Background </vt:lpstr>
      <vt:lpstr>Estimated  KNBC Portion  $175,000  </vt:lpstr>
      <vt:lpstr>  Fundraising Targets   $175,000    </vt:lpstr>
      <vt:lpstr>Amount raised to date  $52,755</vt:lpstr>
      <vt:lpstr>KNBC Light the trails  Project-Timing</vt:lpstr>
      <vt:lpstr>Phase one completed!</vt:lpstr>
      <vt:lpstr>Phase one lighting</vt:lpstr>
      <vt:lpstr>What do we need from CCSAM?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Kenora Nordic and Biathlon Club</dc:title>
  <dc:creator>Tim Wehner</dc:creator>
  <cp:lastModifiedBy>Tim Wehner</cp:lastModifiedBy>
  <cp:revision>4</cp:revision>
  <dcterms:created xsi:type="dcterms:W3CDTF">2022-02-19T20:43:18Z</dcterms:created>
  <dcterms:modified xsi:type="dcterms:W3CDTF">2022-11-29T20:03:39Z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etDate">
    <vt:lpwstr>2022-09-21T20:04:28Z</vt:lpwstr>
  </property>
  <property fmtid="{D5CDD505-2E9C-101B-9397-08002B2CF9AE}" pid="4" name="MSIP_Label_034a106e-6316-442c-ad35-738afd673d2b_Method">
    <vt:lpwstr>Standard</vt:lpwstr>
  </property>
  <property fmtid="{D5CDD505-2E9C-101B-9397-08002B2CF9AE}" pid="5" name="MSIP_Label_034a106e-6316-442c-ad35-738afd673d2b_Name">
    <vt:lpwstr>034a106e-6316-442c-ad35-738afd673d2b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ActionId">
    <vt:lpwstr>2137ddc2-e7a7-4b7a-a1b3-df5bd0fc5209</vt:lpwstr>
  </property>
  <property fmtid="{D5CDD505-2E9C-101B-9397-08002B2CF9AE}" pid="8" name="MSIP_Label_034a106e-6316-442c-ad35-738afd673d2b_ContentBits">
    <vt:lpwstr>0</vt:lpwstr>
  </property>
</Properties>
</file>